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5" r:id="rId4"/>
    <p:sldMasterId id="2147483706" r:id="rId5"/>
  </p:sldMasterIdLst>
  <p:notesMasterIdLst>
    <p:notesMasterId r:id="rId12"/>
  </p:notesMasterIdLst>
  <p:sldIdLst>
    <p:sldId id="676" r:id="rId6"/>
    <p:sldId id="684" r:id="rId7"/>
    <p:sldId id="675" r:id="rId8"/>
    <p:sldId id="706" r:id="rId9"/>
    <p:sldId id="711" r:id="rId10"/>
    <p:sldId id="714" r:id="rId11"/>
  </p:sldIdLst>
  <p:sldSz cx="12192000" cy="6858000"/>
  <p:notesSz cx="6858000" cy="9144000"/>
  <p:defaultText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eumeyer, Beate GIZ" initials="NBG" lastIdx="21" clrIdx="0">
    <p:extLst>
      <p:ext uri="{19B8F6BF-5375-455C-9EA6-DF929625EA0E}">
        <p15:presenceInfo xmlns:p15="http://schemas.microsoft.com/office/powerpoint/2012/main" userId="S::beate.neumeyer@giz.de::9c70243b-e848-4bf4-ba25-29c15c5d94fb" providerId="AD"/>
      </p:ext>
    </p:extLst>
  </p:cmAuthor>
  <p:cmAuthor id="2" name="Munk, Leonie GIZ" initials="MG" lastIdx="9" clrIdx="1">
    <p:extLst>
      <p:ext uri="{19B8F6BF-5375-455C-9EA6-DF929625EA0E}">
        <p15:presenceInfo xmlns:p15="http://schemas.microsoft.com/office/powerpoint/2012/main" userId="S::leonie.munk@giz.de::7f522991-0b7d-46cd-ac29-eb255fce2d13" providerId="AD"/>
      </p:ext>
    </p:extLst>
  </p:cmAuthor>
  <p:cmAuthor id="3" name="Stojanovic, Arlett GIZ" initials="SG" lastIdx="1" clrIdx="2">
    <p:extLst>
      <p:ext uri="{19B8F6BF-5375-455C-9EA6-DF929625EA0E}">
        <p15:presenceInfo xmlns:p15="http://schemas.microsoft.com/office/powerpoint/2012/main" userId="S::arlett.stojanovic@giz.de::429446f0-1fe8-43ab-aead-9b74cd4c744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2929"/>
    <a:srgbClr val="FDDFD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AC70426-C8E4-4FD0-BCAA-F9CA3B158D66}" v="13" dt="2021-06-07T07:18:35.766"/>
  </p1510:revLst>
</p1510:revInfo>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ittlere Formatvorlage 2 - Akz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2" d="100"/>
          <a:sy n="62" d="100"/>
        </p:scale>
        <p:origin x="804" y="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commentAuthors" Target="commentAuthors.xml"/><Relationship Id="rId18"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viewProps" Target="viewProps.xml"/><Relationship Id="rId10" Type="http://schemas.openxmlformats.org/officeDocument/2006/relationships/slide" Target="slides/slide5.xml"/><Relationship Id="rId19"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offmann, Christian GIZ VN" userId="326cdf15-2602-486b-94d4-809f2e72eea0" providerId="ADAL" clId="{2AC70426-C8E4-4FD0-BCAA-F9CA3B158D66}"/>
    <pc:docChg chg="undo custSel delSld modSld">
      <pc:chgData name="Hoffmann, Christian GIZ VN" userId="326cdf15-2602-486b-94d4-809f2e72eea0" providerId="ADAL" clId="{2AC70426-C8E4-4FD0-BCAA-F9CA3B158D66}" dt="2021-06-07T07:25:38.004" v="875" actId="255"/>
      <pc:docMkLst>
        <pc:docMk/>
      </pc:docMkLst>
      <pc:sldChg chg="addSp delSp modSp mod">
        <pc:chgData name="Hoffmann, Christian GIZ VN" userId="326cdf15-2602-486b-94d4-809f2e72eea0" providerId="ADAL" clId="{2AC70426-C8E4-4FD0-BCAA-F9CA3B158D66}" dt="2021-06-07T07:10:30.931" v="694" actId="123"/>
        <pc:sldMkLst>
          <pc:docMk/>
          <pc:sldMk cId="2985483277" sldId="675"/>
        </pc:sldMkLst>
        <pc:spChg chg="mod">
          <ac:chgData name="Hoffmann, Christian GIZ VN" userId="326cdf15-2602-486b-94d4-809f2e72eea0" providerId="ADAL" clId="{2AC70426-C8E4-4FD0-BCAA-F9CA3B158D66}" dt="2021-06-07T06:21:07.298" v="328" actId="20577"/>
          <ac:spMkLst>
            <pc:docMk/>
            <pc:sldMk cId="2985483277" sldId="675"/>
            <ac:spMk id="2" creationId="{626EC1EE-B2EB-4531-9F74-7DCDAEBD2C17}"/>
          </ac:spMkLst>
        </pc:spChg>
        <pc:spChg chg="mod">
          <ac:chgData name="Hoffmann, Christian GIZ VN" userId="326cdf15-2602-486b-94d4-809f2e72eea0" providerId="ADAL" clId="{2AC70426-C8E4-4FD0-BCAA-F9CA3B158D66}" dt="2021-06-07T07:10:30.931" v="694" actId="123"/>
          <ac:spMkLst>
            <pc:docMk/>
            <pc:sldMk cId="2985483277" sldId="675"/>
            <ac:spMk id="3" creationId="{91AB1614-425B-4AD9-B967-A49A9B6D0ACB}"/>
          </ac:spMkLst>
        </pc:spChg>
        <pc:spChg chg="del mod">
          <ac:chgData name="Hoffmann, Christian GIZ VN" userId="326cdf15-2602-486b-94d4-809f2e72eea0" providerId="ADAL" clId="{2AC70426-C8E4-4FD0-BCAA-F9CA3B158D66}" dt="2021-06-07T06:21:16.996" v="332" actId="478"/>
          <ac:spMkLst>
            <pc:docMk/>
            <pc:sldMk cId="2985483277" sldId="675"/>
            <ac:spMk id="4" creationId="{ABC42476-A90F-410F-A5B4-BC43CD472ED5}"/>
          </ac:spMkLst>
        </pc:spChg>
        <pc:picChg chg="add mod">
          <ac:chgData name="Hoffmann, Christian GIZ VN" userId="326cdf15-2602-486b-94d4-809f2e72eea0" providerId="ADAL" clId="{2AC70426-C8E4-4FD0-BCAA-F9CA3B158D66}" dt="2021-06-07T07:09:09.789" v="687" actId="14100"/>
          <ac:picMkLst>
            <pc:docMk/>
            <pc:sldMk cId="2985483277" sldId="675"/>
            <ac:picMk id="6" creationId="{99A4712F-8A68-4EF7-A695-A2023FA35231}"/>
          </ac:picMkLst>
        </pc:picChg>
        <pc:picChg chg="add mod">
          <ac:chgData name="Hoffmann, Christian GIZ VN" userId="326cdf15-2602-486b-94d4-809f2e72eea0" providerId="ADAL" clId="{2AC70426-C8E4-4FD0-BCAA-F9CA3B158D66}" dt="2021-06-07T07:09:03.393" v="686" actId="14100"/>
          <ac:picMkLst>
            <pc:docMk/>
            <pc:sldMk cId="2985483277" sldId="675"/>
            <ac:picMk id="8" creationId="{57B81B55-FC94-469A-8EBA-8CF53FF2D504}"/>
          </ac:picMkLst>
        </pc:picChg>
      </pc:sldChg>
      <pc:sldChg chg="modSp mod">
        <pc:chgData name="Hoffmann, Christian GIZ VN" userId="326cdf15-2602-486b-94d4-809f2e72eea0" providerId="ADAL" clId="{2AC70426-C8E4-4FD0-BCAA-F9CA3B158D66}" dt="2021-06-07T07:20:44.420" v="843" actId="20577"/>
        <pc:sldMkLst>
          <pc:docMk/>
          <pc:sldMk cId="2762210259" sldId="676"/>
        </pc:sldMkLst>
        <pc:spChg chg="mod">
          <ac:chgData name="Hoffmann, Christian GIZ VN" userId="326cdf15-2602-486b-94d4-809f2e72eea0" providerId="ADAL" clId="{2AC70426-C8E4-4FD0-BCAA-F9CA3B158D66}" dt="2021-06-07T05:53:08.032" v="1"/>
          <ac:spMkLst>
            <pc:docMk/>
            <pc:sldMk cId="2762210259" sldId="676"/>
            <ac:spMk id="2" creationId="{B4A8596C-F3B3-4490-B3B9-DC528EEACE86}"/>
          </ac:spMkLst>
        </pc:spChg>
        <pc:spChg chg="mod">
          <ac:chgData name="Hoffmann, Christian GIZ VN" userId="326cdf15-2602-486b-94d4-809f2e72eea0" providerId="ADAL" clId="{2AC70426-C8E4-4FD0-BCAA-F9CA3B158D66}" dt="2021-06-07T07:20:44.420" v="843" actId="20577"/>
          <ac:spMkLst>
            <pc:docMk/>
            <pc:sldMk cId="2762210259" sldId="676"/>
            <ac:spMk id="3" creationId="{6D3C3C13-C926-44CD-99A7-063A8F2142B8}"/>
          </ac:spMkLst>
        </pc:spChg>
        <pc:spChg chg="mod">
          <ac:chgData name="Hoffmann, Christian GIZ VN" userId="326cdf15-2602-486b-94d4-809f2e72eea0" providerId="ADAL" clId="{2AC70426-C8E4-4FD0-BCAA-F9CA3B158D66}" dt="2021-06-07T07:20:22.572" v="839" actId="255"/>
          <ac:spMkLst>
            <pc:docMk/>
            <pc:sldMk cId="2762210259" sldId="676"/>
            <ac:spMk id="4" creationId="{BBAA6F5D-5245-404D-B08E-D8AFC616EC37}"/>
          </ac:spMkLst>
        </pc:spChg>
      </pc:sldChg>
      <pc:sldChg chg="addSp delSp modSp mod">
        <pc:chgData name="Hoffmann, Christian GIZ VN" userId="326cdf15-2602-486b-94d4-809f2e72eea0" providerId="ADAL" clId="{2AC70426-C8E4-4FD0-BCAA-F9CA3B158D66}" dt="2021-06-07T07:19:35.867" v="833" actId="20577"/>
        <pc:sldMkLst>
          <pc:docMk/>
          <pc:sldMk cId="3373410262" sldId="684"/>
        </pc:sldMkLst>
        <pc:spChg chg="mod">
          <ac:chgData name="Hoffmann, Christian GIZ VN" userId="326cdf15-2602-486b-94d4-809f2e72eea0" providerId="ADAL" clId="{2AC70426-C8E4-4FD0-BCAA-F9CA3B158D66}" dt="2021-06-07T07:10:39.779" v="695" actId="123"/>
          <ac:spMkLst>
            <pc:docMk/>
            <pc:sldMk cId="3373410262" sldId="684"/>
            <ac:spMk id="2" creationId="{C00CB844-B1F8-4D4B-B571-AF60FEB9603D}"/>
          </ac:spMkLst>
        </pc:spChg>
        <pc:spChg chg="mod">
          <ac:chgData name="Hoffmann, Christian GIZ VN" userId="326cdf15-2602-486b-94d4-809f2e72eea0" providerId="ADAL" clId="{2AC70426-C8E4-4FD0-BCAA-F9CA3B158D66}" dt="2021-06-07T07:19:35.867" v="833" actId="20577"/>
          <ac:spMkLst>
            <pc:docMk/>
            <pc:sldMk cId="3373410262" sldId="684"/>
            <ac:spMk id="3" creationId="{AADC0976-1338-4A60-830E-612EEB74E10D}"/>
          </ac:spMkLst>
        </pc:spChg>
        <pc:spChg chg="mod">
          <ac:chgData name="Hoffmann, Christian GIZ VN" userId="326cdf15-2602-486b-94d4-809f2e72eea0" providerId="ADAL" clId="{2AC70426-C8E4-4FD0-BCAA-F9CA3B158D66}" dt="2021-06-07T06:19:12.931" v="316" actId="20577"/>
          <ac:spMkLst>
            <pc:docMk/>
            <pc:sldMk cId="3373410262" sldId="684"/>
            <ac:spMk id="4" creationId="{2912A39D-E571-4F2F-BB62-211D2321463A}"/>
          </ac:spMkLst>
        </pc:spChg>
        <pc:spChg chg="del">
          <ac:chgData name="Hoffmann, Christian GIZ VN" userId="326cdf15-2602-486b-94d4-809f2e72eea0" providerId="ADAL" clId="{2AC70426-C8E4-4FD0-BCAA-F9CA3B158D66}" dt="2021-06-07T06:12:04.843" v="271" actId="478"/>
          <ac:spMkLst>
            <pc:docMk/>
            <pc:sldMk cId="3373410262" sldId="684"/>
            <ac:spMk id="7" creationId="{E28C3CBC-9605-4E1A-ABAB-BC1DC00600A2}"/>
          </ac:spMkLst>
        </pc:spChg>
        <pc:picChg chg="add mod">
          <ac:chgData name="Hoffmann, Christian GIZ VN" userId="326cdf15-2602-486b-94d4-809f2e72eea0" providerId="ADAL" clId="{2AC70426-C8E4-4FD0-BCAA-F9CA3B158D66}" dt="2021-06-07T07:08:08.312" v="681" actId="1076"/>
          <ac:picMkLst>
            <pc:docMk/>
            <pc:sldMk cId="3373410262" sldId="684"/>
            <ac:picMk id="8" creationId="{4E126B92-1507-4D27-80D0-5E83F3664541}"/>
          </ac:picMkLst>
        </pc:picChg>
        <pc:picChg chg="add mod">
          <ac:chgData name="Hoffmann, Christian GIZ VN" userId="326cdf15-2602-486b-94d4-809f2e72eea0" providerId="ADAL" clId="{2AC70426-C8E4-4FD0-BCAA-F9CA3B158D66}" dt="2021-06-07T07:08:04.244" v="680" actId="1076"/>
          <ac:picMkLst>
            <pc:docMk/>
            <pc:sldMk cId="3373410262" sldId="684"/>
            <ac:picMk id="1026" creationId="{35700359-4226-4A85-A146-E5DFF8AFC851}"/>
          </ac:picMkLst>
        </pc:picChg>
      </pc:sldChg>
      <pc:sldChg chg="del">
        <pc:chgData name="Hoffmann, Christian GIZ VN" userId="326cdf15-2602-486b-94d4-809f2e72eea0" providerId="ADAL" clId="{2AC70426-C8E4-4FD0-BCAA-F9CA3B158D66}" dt="2021-06-07T07:19:07.775" v="830" actId="47"/>
        <pc:sldMkLst>
          <pc:docMk/>
          <pc:sldMk cId="2064385362" sldId="690"/>
        </pc:sldMkLst>
      </pc:sldChg>
      <pc:sldChg chg="del">
        <pc:chgData name="Hoffmann, Christian GIZ VN" userId="326cdf15-2602-486b-94d4-809f2e72eea0" providerId="ADAL" clId="{2AC70426-C8E4-4FD0-BCAA-F9CA3B158D66}" dt="2021-06-07T07:12:02.857" v="708" actId="47"/>
        <pc:sldMkLst>
          <pc:docMk/>
          <pc:sldMk cId="3048095188" sldId="701"/>
        </pc:sldMkLst>
      </pc:sldChg>
      <pc:sldChg chg="addSp modSp mod modTransition modClrScheme chgLayout">
        <pc:chgData name="Hoffmann, Christian GIZ VN" userId="326cdf15-2602-486b-94d4-809f2e72eea0" providerId="ADAL" clId="{2AC70426-C8E4-4FD0-BCAA-F9CA3B158D66}" dt="2021-06-07T07:25:14.789" v="874" actId="20577"/>
        <pc:sldMkLst>
          <pc:docMk/>
          <pc:sldMk cId="3892811315" sldId="706"/>
        </pc:sldMkLst>
        <pc:spChg chg="mod ord">
          <ac:chgData name="Hoffmann, Christian GIZ VN" userId="326cdf15-2602-486b-94d4-809f2e72eea0" providerId="ADAL" clId="{2AC70426-C8E4-4FD0-BCAA-F9CA3B158D66}" dt="2021-06-07T07:07:13.327" v="672" actId="26606"/>
          <ac:spMkLst>
            <pc:docMk/>
            <pc:sldMk cId="3892811315" sldId="706"/>
            <ac:spMk id="2" creationId="{9EC1C946-210E-4B30-991F-1C28DC081225}"/>
          </ac:spMkLst>
        </pc:spChg>
        <pc:spChg chg="mod ord">
          <ac:chgData name="Hoffmann, Christian GIZ VN" userId="326cdf15-2602-486b-94d4-809f2e72eea0" providerId="ADAL" clId="{2AC70426-C8E4-4FD0-BCAA-F9CA3B158D66}" dt="2021-06-07T07:25:14.789" v="874" actId="20577"/>
          <ac:spMkLst>
            <pc:docMk/>
            <pc:sldMk cId="3892811315" sldId="706"/>
            <ac:spMk id="3" creationId="{27894CE8-938D-4B5B-9020-5E944E6F415A}"/>
          </ac:spMkLst>
        </pc:spChg>
        <pc:picChg chg="add mod">
          <ac:chgData name="Hoffmann, Christian GIZ VN" userId="326cdf15-2602-486b-94d4-809f2e72eea0" providerId="ADAL" clId="{2AC70426-C8E4-4FD0-BCAA-F9CA3B158D66}" dt="2021-06-07T07:23:36.954" v="849" actId="1076"/>
          <ac:picMkLst>
            <pc:docMk/>
            <pc:sldMk cId="3892811315" sldId="706"/>
            <ac:picMk id="4" creationId="{8370A3F7-4FFB-4177-A0F6-6CCA43FFD636}"/>
          </ac:picMkLst>
        </pc:picChg>
      </pc:sldChg>
      <pc:sldChg chg="del">
        <pc:chgData name="Hoffmann, Christian GIZ VN" userId="326cdf15-2602-486b-94d4-809f2e72eea0" providerId="ADAL" clId="{2AC70426-C8E4-4FD0-BCAA-F9CA3B158D66}" dt="2021-06-07T07:19:08.679" v="831" actId="47"/>
        <pc:sldMkLst>
          <pc:docMk/>
          <pc:sldMk cId="2911261034" sldId="707"/>
        </pc:sldMkLst>
      </pc:sldChg>
      <pc:sldChg chg="del">
        <pc:chgData name="Hoffmann, Christian GIZ VN" userId="326cdf15-2602-486b-94d4-809f2e72eea0" providerId="ADAL" clId="{2AC70426-C8E4-4FD0-BCAA-F9CA3B158D66}" dt="2021-06-07T07:12:04.170" v="709" actId="47"/>
        <pc:sldMkLst>
          <pc:docMk/>
          <pc:sldMk cId="3850511746" sldId="708"/>
        </pc:sldMkLst>
      </pc:sldChg>
      <pc:sldChg chg="addSp modSp mod">
        <pc:chgData name="Hoffmann, Christian GIZ VN" userId="326cdf15-2602-486b-94d4-809f2e72eea0" providerId="ADAL" clId="{2AC70426-C8E4-4FD0-BCAA-F9CA3B158D66}" dt="2021-06-07T07:25:38.004" v="875" actId="255"/>
        <pc:sldMkLst>
          <pc:docMk/>
          <pc:sldMk cId="2970228135" sldId="711"/>
        </pc:sldMkLst>
        <pc:spChg chg="mod">
          <ac:chgData name="Hoffmann, Christian GIZ VN" userId="326cdf15-2602-486b-94d4-809f2e72eea0" providerId="ADAL" clId="{2AC70426-C8E4-4FD0-BCAA-F9CA3B158D66}" dt="2021-06-07T07:16:46.917" v="790" actId="20577"/>
          <ac:spMkLst>
            <pc:docMk/>
            <pc:sldMk cId="2970228135" sldId="711"/>
            <ac:spMk id="2" creationId="{D984CA93-447D-48C3-A9C6-9AFB59DEC30B}"/>
          </ac:spMkLst>
        </pc:spChg>
        <pc:spChg chg="mod">
          <ac:chgData name="Hoffmann, Christian GIZ VN" userId="326cdf15-2602-486b-94d4-809f2e72eea0" providerId="ADAL" clId="{2AC70426-C8E4-4FD0-BCAA-F9CA3B158D66}" dt="2021-06-07T07:25:38.004" v="875" actId="255"/>
          <ac:spMkLst>
            <pc:docMk/>
            <pc:sldMk cId="2970228135" sldId="711"/>
            <ac:spMk id="3" creationId="{427B609D-04A3-4F63-828F-D1D939B08159}"/>
          </ac:spMkLst>
        </pc:spChg>
        <pc:picChg chg="add mod">
          <ac:chgData name="Hoffmann, Christian GIZ VN" userId="326cdf15-2602-486b-94d4-809f2e72eea0" providerId="ADAL" clId="{2AC70426-C8E4-4FD0-BCAA-F9CA3B158D66}" dt="2021-06-07T07:18:00.999" v="793" actId="1076"/>
          <ac:picMkLst>
            <pc:docMk/>
            <pc:sldMk cId="2970228135" sldId="711"/>
            <ac:picMk id="4" creationId="{92838683-D2F3-4B5B-84A5-BFC4FEA5789E}"/>
          </ac:picMkLst>
        </pc:picChg>
        <pc:picChg chg="add mod">
          <ac:chgData name="Hoffmann, Christian GIZ VN" userId="326cdf15-2602-486b-94d4-809f2e72eea0" providerId="ADAL" clId="{2AC70426-C8E4-4FD0-BCAA-F9CA3B158D66}" dt="2021-06-07T07:18:15.702" v="796" actId="1076"/>
          <ac:picMkLst>
            <pc:docMk/>
            <pc:sldMk cId="2970228135" sldId="711"/>
            <ac:picMk id="5" creationId="{E6817AC4-4BE6-4825-9E91-6BDF0CC2CACC}"/>
          </ac:picMkLst>
        </pc:picChg>
      </pc:sldChg>
      <pc:sldChg chg="del">
        <pc:chgData name="Hoffmann, Christian GIZ VN" userId="326cdf15-2602-486b-94d4-809f2e72eea0" providerId="ADAL" clId="{2AC70426-C8E4-4FD0-BCAA-F9CA3B158D66}" dt="2021-06-07T07:12:04.948" v="710" actId="47"/>
        <pc:sldMkLst>
          <pc:docMk/>
          <pc:sldMk cId="4087959477" sldId="713"/>
        </pc:sldMkLst>
      </pc:sldChg>
      <pc:sldChg chg="delSp modSp mod">
        <pc:chgData name="Hoffmann, Christian GIZ VN" userId="326cdf15-2602-486b-94d4-809f2e72eea0" providerId="ADAL" clId="{2AC70426-C8E4-4FD0-BCAA-F9CA3B158D66}" dt="2021-06-07T07:18:59.811" v="828" actId="14100"/>
        <pc:sldMkLst>
          <pc:docMk/>
          <pc:sldMk cId="589585021" sldId="714"/>
        </pc:sldMkLst>
        <pc:spChg chg="mod">
          <ac:chgData name="Hoffmann, Christian GIZ VN" userId="326cdf15-2602-486b-94d4-809f2e72eea0" providerId="ADAL" clId="{2AC70426-C8E4-4FD0-BCAA-F9CA3B158D66}" dt="2021-06-07T07:18:59.811" v="828" actId="14100"/>
          <ac:spMkLst>
            <pc:docMk/>
            <pc:sldMk cId="589585021" sldId="714"/>
            <ac:spMk id="8" creationId="{E15134AE-A418-4ECB-A863-8799FB13C6A2}"/>
          </ac:spMkLst>
        </pc:spChg>
        <pc:picChg chg="del">
          <ac:chgData name="Hoffmann, Christian GIZ VN" userId="326cdf15-2602-486b-94d4-809f2e72eea0" providerId="ADAL" clId="{2AC70426-C8E4-4FD0-BCAA-F9CA3B158D66}" dt="2021-06-07T07:18:35.766" v="797" actId="478"/>
          <ac:picMkLst>
            <pc:docMk/>
            <pc:sldMk cId="589585021" sldId="714"/>
            <ac:picMk id="1026" creationId="{044B4CEB-27CB-477F-8075-4BE10BB1971D}"/>
          </ac:picMkLst>
        </pc:picChg>
      </pc:sldChg>
      <pc:sldChg chg="del">
        <pc:chgData name="Hoffmann, Christian GIZ VN" userId="326cdf15-2602-486b-94d4-809f2e72eea0" providerId="ADAL" clId="{2AC70426-C8E4-4FD0-BCAA-F9CA3B158D66}" dt="2021-06-07T07:19:06.245" v="829" actId="47"/>
        <pc:sldMkLst>
          <pc:docMk/>
          <pc:sldMk cId="3450775983" sldId="715"/>
        </pc:sldMkLst>
      </pc:sldChg>
      <pc:sldMasterChg chg="delSldLayout">
        <pc:chgData name="Hoffmann, Christian GIZ VN" userId="326cdf15-2602-486b-94d4-809f2e72eea0" providerId="ADAL" clId="{2AC70426-C8E4-4FD0-BCAA-F9CA3B158D66}" dt="2021-06-07T07:12:04.948" v="710" actId="47"/>
        <pc:sldMasterMkLst>
          <pc:docMk/>
          <pc:sldMasterMk cId="1285982820" sldId="2147483665"/>
        </pc:sldMasterMkLst>
        <pc:sldLayoutChg chg="del">
          <pc:chgData name="Hoffmann, Christian GIZ VN" userId="326cdf15-2602-486b-94d4-809f2e72eea0" providerId="ADAL" clId="{2AC70426-C8E4-4FD0-BCAA-F9CA3B158D66}" dt="2021-06-07T07:12:04.948" v="710" actId="47"/>
          <pc:sldLayoutMkLst>
            <pc:docMk/>
            <pc:sldMasterMk cId="1285982820" sldId="2147483665"/>
            <pc:sldLayoutMk cId="3774818153" sldId="2147483701"/>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6372A80-6A13-497B-A588-439DD4534F9A}" type="datetimeFigureOut">
              <a:rPr lang="de-DE" smtClean="0"/>
              <a:t>07.06.2021</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F85B5AB-9A6F-4341-BEA7-00A9394394CF}" type="slidenum">
              <a:rPr lang="de-DE" smtClean="0"/>
              <a:t>‹Nr.›</a:t>
            </a:fld>
            <a:endParaRPr lang="de-DE"/>
          </a:p>
        </p:txBody>
      </p:sp>
    </p:spTree>
    <p:extLst>
      <p:ext uri="{BB962C8B-B14F-4D97-AF65-F5344CB8AC3E}">
        <p14:creationId xmlns:p14="http://schemas.microsoft.com/office/powerpoint/2010/main" val="33760110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900" b="1">
                <a:solidFill>
                  <a:schemeClr val="tx1">
                    <a:lumMod val="50000"/>
                    <a:lumOff val="50000"/>
                  </a:schemeClr>
                </a:solidFill>
              </a:rPr>
              <a:t>Herausforderung</a:t>
            </a:r>
            <a:r>
              <a:rPr lang="de-DE" sz="900"/>
              <a:t>: Rekrutierung in der Fachlichkeit, obwohl gerade im FMB viele Externe Spezialisten Interesse haben, aufgrund der Vielfalt und des Purpose</a:t>
            </a:r>
            <a:endParaRPr lang="de-DE"/>
          </a:p>
        </p:txBody>
      </p:sp>
      <p:sp>
        <p:nvSpPr>
          <p:cNvPr id="4" name="Foliennummernplatzhalt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4045F879-0589-40D4-B0E5-B74D0CAD5C6C}" type="slidenum">
              <a:rPr kumimoji="0" lang="de-DE"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2</a:t>
            </a:fld>
            <a:endParaRPr kumimoji="0" lang="de-DE"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0481257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In welchen Schritten kommen wir zu diesen Ergebnissen? Bspw. Beauftragung zur Entwicklung des Betriebsmodells </a:t>
            </a:r>
          </a:p>
        </p:txBody>
      </p:sp>
      <p:sp>
        <p:nvSpPr>
          <p:cNvPr id="4" name="Foliennummernplatzhalter 3"/>
          <p:cNvSpPr>
            <a:spLocks noGrp="1"/>
          </p:cNvSpPr>
          <p:nvPr>
            <p:ph type="sldNum" sz="quarter" idx="5"/>
          </p:nvPr>
        </p:nvSpPr>
        <p:spPr/>
        <p:txBody>
          <a:bodyPr/>
          <a:lstStyle/>
          <a:p>
            <a:fld id="{0F85B5AB-9A6F-4341-BEA7-00A9394394CF}" type="slidenum">
              <a:rPr lang="de-DE" smtClean="0"/>
              <a:t>4</a:t>
            </a:fld>
            <a:endParaRPr lang="de-DE"/>
          </a:p>
        </p:txBody>
      </p:sp>
    </p:spTree>
    <p:extLst>
      <p:ext uri="{BB962C8B-B14F-4D97-AF65-F5344CB8AC3E}">
        <p14:creationId xmlns:p14="http://schemas.microsoft.com/office/powerpoint/2010/main" val="15297163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Insgesamt sind wir überzeugt, dass alle drei Szenarien Potential für eine moderne TZ bieten. </a:t>
            </a:r>
          </a:p>
          <a:p>
            <a:r>
              <a:rPr lang="de-DE"/>
              <a:t>Für den weiteren Weg stehen für uns die Klärung einiger grundlegender Fragen und des Zielbildes im Vordergrund, Insbesondere geht es hier um diene Diskussion der Veränderung der Rolle der GIZ (vom technischen </a:t>
            </a:r>
            <a:r>
              <a:rPr lang="de-DE" err="1"/>
              <a:t>ebrater</a:t>
            </a:r>
            <a:r>
              <a:rPr lang="de-DE"/>
              <a:t> zum Provider von IT), Fragen der langfrostigen </a:t>
            </a:r>
            <a:r>
              <a:rPr lang="de-DE" err="1"/>
              <a:t>auftragsunabhänigen</a:t>
            </a:r>
            <a:r>
              <a:rPr lang="de-DE"/>
              <a:t> Finanzierung von IT Infrastruktur sowie der Verantwortung, in die wir uns als GIZ begeben, wenn wir Partner von uns abhängig machen. </a:t>
            </a:r>
          </a:p>
          <a:p>
            <a:endParaRPr lang="de-DE"/>
          </a:p>
          <a:p>
            <a:r>
              <a:rPr lang="de-DE"/>
              <a:t>Die Konzeptentwicklung konzentriert sich vor allem auf die gemeinsame Weiterentwicklung der Zielvorstellung mit allen Beteiligten im BMZ; sowie des langfristigen Betriebsmodells für </a:t>
            </a:r>
            <a:r>
              <a:rPr lang="de-DE" err="1"/>
              <a:t>atingi</a:t>
            </a:r>
            <a:r>
              <a:rPr lang="de-DE"/>
              <a:t> in allen drei Optionen und die damit einhergehenden kaufmännischen Fragen. </a:t>
            </a:r>
            <a:r>
              <a:rPr lang="de-DE" err="1"/>
              <a:t>Insebsondere</a:t>
            </a:r>
            <a:r>
              <a:rPr lang="de-DE"/>
              <a:t> müssen wir die </a:t>
            </a:r>
          </a:p>
          <a:p>
            <a:endParaRPr lang="de-DE"/>
          </a:p>
        </p:txBody>
      </p:sp>
      <p:sp>
        <p:nvSpPr>
          <p:cNvPr id="4" name="Foliennummernplatzhalter 3"/>
          <p:cNvSpPr>
            <a:spLocks noGrp="1"/>
          </p:cNvSpPr>
          <p:nvPr>
            <p:ph type="sldNum" sz="quarter" idx="5"/>
          </p:nvPr>
        </p:nvSpPr>
        <p:spPr/>
        <p:txBody>
          <a:bodyPr/>
          <a:lstStyle/>
          <a:p>
            <a:fld id="{0F85B5AB-9A6F-4341-BEA7-00A9394394CF}" type="slidenum">
              <a:rPr lang="de-DE" smtClean="0"/>
              <a:t>5</a:t>
            </a:fld>
            <a:endParaRPr lang="de-DE"/>
          </a:p>
        </p:txBody>
      </p:sp>
    </p:spTree>
    <p:extLst>
      <p:ext uri="{BB962C8B-B14F-4D97-AF65-F5344CB8AC3E}">
        <p14:creationId xmlns:p14="http://schemas.microsoft.com/office/powerpoint/2010/main" val="8577589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304165" indent="-304165"/>
            <a:r>
              <a:rPr lang="de-DE" sz="1200" err="1">
                <a:cs typeface="Calibri"/>
              </a:rPr>
              <a:t>atingi</a:t>
            </a:r>
            <a:r>
              <a:rPr lang="de-DE" sz="1200">
                <a:cs typeface="Calibri"/>
              </a:rPr>
              <a:t> </a:t>
            </a:r>
            <a:r>
              <a:rPr lang="de-DE" sz="1200" err="1">
                <a:cs typeface="Calibri"/>
              </a:rPr>
              <a:t>by</a:t>
            </a:r>
            <a:r>
              <a:rPr lang="de-DE" sz="1200">
                <a:cs typeface="Calibri"/>
              </a:rPr>
              <a:t> </a:t>
            </a:r>
            <a:r>
              <a:rPr lang="de-DE" sz="1200" err="1">
                <a:cs typeface="Calibri"/>
              </a:rPr>
              <a:t>default</a:t>
            </a:r>
            <a:endParaRPr lang="de-DE" sz="1200">
              <a:cs typeface="Calibri"/>
            </a:endParaRPr>
          </a:p>
          <a:p>
            <a:pPr marL="304165" indent="-304165"/>
            <a:r>
              <a:rPr lang="de-DE" sz="1200">
                <a:cs typeface="Calibri"/>
              </a:rPr>
              <a:t>Mehrwert für deutsche TZ</a:t>
            </a:r>
          </a:p>
          <a:p>
            <a:pPr marL="304165" indent="-304165"/>
            <a:r>
              <a:rPr lang="de-DE" sz="1200">
                <a:cs typeface="Calibri"/>
              </a:rPr>
              <a:t>Offene Fragen zum Zielbild</a:t>
            </a:r>
          </a:p>
          <a:p>
            <a:pPr marL="304165" indent="-304165"/>
            <a:r>
              <a:rPr lang="de-DE" sz="1200">
                <a:cs typeface="Calibri"/>
              </a:rPr>
              <a:t>…sind definiert</a:t>
            </a:r>
            <a:endParaRPr lang="de-DE" sz="1200"/>
          </a:p>
          <a:p>
            <a:pPr marL="304165" indent="-304165"/>
            <a:endParaRPr lang="de-DE" sz="1200">
              <a:cs typeface="Calibri"/>
            </a:endParaRPr>
          </a:p>
          <a:p>
            <a:pPr marL="304165" indent="-304165"/>
            <a:r>
              <a:rPr lang="de-DE" sz="1200">
                <a:cs typeface="Calibri"/>
              </a:rPr>
              <a:t>Optionen und Wachstumsszenarien und Marktanalyse sind erarbeitet</a:t>
            </a:r>
          </a:p>
          <a:p>
            <a:pPr marL="304165" indent="-304165"/>
            <a:endParaRPr lang="de-DE" sz="1200">
              <a:cs typeface="Calibri"/>
            </a:endParaRPr>
          </a:p>
          <a:p>
            <a:pPr marL="304165" indent="-304165"/>
            <a:r>
              <a:rPr lang="de-DE" sz="1200">
                <a:cs typeface="Calibri"/>
              </a:rPr>
              <a:t>Umsetzung / Ausblick</a:t>
            </a:r>
          </a:p>
          <a:p>
            <a:pPr marL="304165" indent="-304165"/>
            <a:r>
              <a:rPr lang="de-DE" sz="1200">
                <a:cs typeface="Calibri"/>
              </a:rPr>
              <a:t>Nächste Schritte</a:t>
            </a:r>
          </a:p>
          <a:p>
            <a:endParaRPr lang="de-DE"/>
          </a:p>
        </p:txBody>
      </p:sp>
      <p:sp>
        <p:nvSpPr>
          <p:cNvPr id="4" name="Foliennummernplatzhalter 3"/>
          <p:cNvSpPr>
            <a:spLocks noGrp="1"/>
          </p:cNvSpPr>
          <p:nvPr>
            <p:ph type="sldNum" sz="quarter" idx="5"/>
          </p:nvPr>
        </p:nvSpPr>
        <p:spPr/>
        <p:txBody>
          <a:bodyPr/>
          <a:lstStyle/>
          <a:p>
            <a:fld id="{0F85B5AB-9A6F-4341-BEA7-00A9394394CF}" type="slidenum">
              <a:rPr lang="de-DE" smtClean="0"/>
              <a:t>6</a:t>
            </a:fld>
            <a:endParaRPr lang="de-DE"/>
          </a:p>
        </p:txBody>
      </p:sp>
    </p:spTree>
    <p:extLst>
      <p:ext uri="{BB962C8B-B14F-4D97-AF65-F5344CB8AC3E}">
        <p14:creationId xmlns:p14="http://schemas.microsoft.com/office/powerpoint/2010/main" val="214562465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7.png"/><Relationship Id="rId4" Type="http://schemas.openxmlformats.org/officeDocument/2006/relationships/image" Target="../media/image6.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1.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11.pn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e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1.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5" Type="http://schemas.microsoft.com/office/2007/relationships/hdphoto" Target="../media/hdphoto1.wdp"/><Relationship Id="rId4" Type="http://schemas.openxmlformats.org/officeDocument/2006/relationships/image" Target="../media/image1.png"/></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5" Type="http://schemas.microsoft.com/office/2007/relationships/hdphoto" Target="../media/hdphoto2.wdp"/><Relationship Id="rId4" Type="http://schemas.openxmlformats.org/officeDocument/2006/relationships/image" Target="../media/image12.png"/></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9.jpe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image" Target="../media/image8.png"/><Relationship Id="rId5" Type="http://schemas.microsoft.com/office/2007/relationships/hdphoto" Target="../media/hdphoto1.wdp"/><Relationship Id="rId4" Type="http://schemas.openxmlformats.org/officeDocument/2006/relationships/image" Target="../media/image1.png"/></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9.jpeg"/><Relationship Id="rId4" Type="http://schemas.openxmlformats.org/officeDocument/2006/relationships/image" Target="../media/image4.png"/></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genda Alternative">
    <p:spTree>
      <p:nvGrpSpPr>
        <p:cNvPr id="1" name=""/>
        <p:cNvGrpSpPr/>
        <p:nvPr/>
      </p:nvGrpSpPr>
      <p:grpSpPr>
        <a:xfrm>
          <a:off x="0" y="0"/>
          <a:ext cx="0" cy="0"/>
          <a:chOff x="0" y="0"/>
          <a:chExt cx="0" cy="0"/>
        </a:xfrm>
      </p:grpSpPr>
      <p:sp>
        <p:nvSpPr>
          <p:cNvPr id="3" name="Fußzeilenplatzhalter 2">
            <a:extLst>
              <a:ext uri="{FF2B5EF4-FFF2-40B4-BE49-F238E27FC236}">
                <a16:creationId xmlns:a16="http://schemas.microsoft.com/office/drawing/2014/main" id="{5EF497FE-F899-473C-86D1-3A47B30E7D5D}"/>
              </a:ext>
            </a:extLst>
          </p:cNvPr>
          <p:cNvSpPr>
            <a:spLocks noGrp="1"/>
          </p:cNvSpPr>
          <p:nvPr>
            <p:ph type="ftr" sz="quarter" idx="10"/>
          </p:nvPr>
        </p:nvSpPr>
        <p:spPr bwMode="gray"/>
        <p:txBody>
          <a:bodyPr/>
          <a:lstStyle/>
          <a:p>
            <a:endParaRPr lang="de-DE"/>
          </a:p>
        </p:txBody>
      </p:sp>
      <p:sp>
        <p:nvSpPr>
          <p:cNvPr id="4" name="Datumsplatzhalter 3">
            <a:extLst>
              <a:ext uri="{FF2B5EF4-FFF2-40B4-BE49-F238E27FC236}">
                <a16:creationId xmlns:a16="http://schemas.microsoft.com/office/drawing/2014/main" id="{B2E21C64-2F48-45FF-A940-2E7AC5533CE5}"/>
              </a:ext>
            </a:extLst>
          </p:cNvPr>
          <p:cNvSpPr>
            <a:spLocks noGrp="1"/>
          </p:cNvSpPr>
          <p:nvPr>
            <p:ph type="dt" sz="half" idx="11"/>
          </p:nvPr>
        </p:nvSpPr>
        <p:spPr bwMode="gray"/>
        <p:txBody>
          <a:bodyPr/>
          <a:lstStyle/>
          <a:p>
            <a:fld id="{D414CC3B-E4E3-4FB7-9CE0-769A0E72853D}" type="datetimeFigureOut">
              <a:rPr lang="de-DE" smtClean="0"/>
              <a:t>07.06.2021</a:t>
            </a:fld>
            <a:endParaRPr lang="de-DE"/>
          </a:p>
        </p:txBody>
      </p:sp>
      <p:sp>
        <p:nvSpPr>
          <p:cNvPr id="5" name="Foliennummernplatzhalter 4">
            <a:extLst>
              <a:ext uri="{FF2B5EF4-FFF2-40B4-BE49-F238E27FC236}">
                <a16:creationId xmlns:a16="http://schemas.microsoft.com/office/drawing/2014/main" id="{7970A760-2D10-4D79-B1A9-41D0DCCF1EE1}"/>
              </a:ext>
            </a:extLst>
          </p:cNvPr>
          <p:cNvSpPr>
            <a:spLocks noGrp="1"/>
          </p:cNvSpPr>
          <p:nvPr>
            <p:ph type="sldNum" sz="quarter" idx="12"/>
          </p:nvPr>
        </p:nvSpPr>
        <p:spPr bwMode="gray"/>
        <p:txBody>
          <a:bodyPr/>
          <a:lstStyle/>
          <a:p>
            <a:fld id="{453A4F7E-04D6-4187-9A68-B6D37A0800CA}" type="slidenum">
              <a:rPr lang="de-DE" smtClean="0"/>
              <a:t>‹Nr.›</a:t>
            </a:fld>
            <a:endParaRPr lang="de-DE"/>
          </a:p>
        </p:txBody>
      </p:sp>
      <p:grpSp>
        <p:nvGrpSpPr>
          <p:cNvPr id="6" name="Key Visual">
            <a:extLst>
              <a:ext uri="{FF2B5EF4-FFF2-40B4-BE49-F238E27FC236}">
                <a16:creationId xmlns:a16="http://schemas.microsoft.com/office/drawing/2014/main" id="{77156747-85E7-4ED4-B2ED-42ABA70FA613}"/>
              </a:ext>
            </a:extLst>
          </p:cNvPr>
          <p:cNvGrpSpPr/>
          <p:nvPr/>
        </p:nvGrpSpPr>
        <p:grpSpPr bwMode="gray">
          <a:xfrm flipV="1">
            <a:off x="164180" y="5311118"/>
            <a:ext cx="3094437" cy="822639"/>
            <a:chOff x="4846637" y="119557"/>
            <a:chExt cx="3783013" cy="1005693"/>
          </a:xfrm>
        </p:grpSpPr>
        <p:sp>
          <p:nvSpPr>
            <p:cNvPr id="7" name="Freihandform: Form 6">
              <a:extLst>
                <a:ext uri="{FF2B5EF4-FFF2-40B4-BE49-F238E27FC236}">
                  <a16:creationId xmlns:a16="http://schemas.microsoft.com/office/drawing/2014/main" id="{2E6C23C4-9083-4866-858D-0C04644D965B}"/>
                </a:ext>
              </a:extLst>
            </p:cNvPr>
            <p:cNvSpPr/>
            <p:nvPr userDrawn="1"/>
          </p:nvSpPr>
          <p:spPr bwMode="gray">
            <a:xfrm>
              <a:off x="4846637" y="119557"/>
              <a:ext cx="3783013" cy="1003198"/>
            </a:xfrm>
            <a:custGeom>
              <a:avLst/>
              <a:gdLst>
                <a:gd name="connsiteX0" fmla="*/ 0 w 6644156"/>
                <a:gd name="connsiteY0" fmla="*/ 0 h 1761930"/>
                <a:gd name="connsiteX1" fmla="*/ 6644156 w 6644156"/>
                <a:gd name="connsiteY1" fmla="*/ 0 h 1761930"/>
                <a:gd name="connsiteX2" fmla="*/ 5593080 w 6644156"/>
                <a:gd name="connsiteY2" fmla="*/ 838200 h 1761930"/>
                <a:gd name="connsiteX3" fmla="*/ 4465320 w 6644156"/>
                <a:gd name="connsiteY3" fmla="*/ 426720 h 1761930"/>
                <a:gd name="connsiteX4" fmla="*/ 934433 w 6644156"/>
                <a:gd name="connsiteY4" fmla="*/ 1761930 h 1761930"/>
                <a:gd name="connsiteX5" fmla="*/ 0 w 6644156"/>
                <a:gd name="connsiteY5" fmla="*/ 1052662 h 1761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44156" h="1761930">
                  <a:moveTo>
                    <a:pt x="0" y="0"/>
                  </a:moveTo>
                  <a:lnTo>
                    <a:pt x="6644156" y="0"/>
                  </a:lnTo>
                  <a:lnTo>
                    <a:pt x="5593080" y="838200"/>
                  </a:lnTo>
                  <a:lnTo>
                    <a:pt x="4465320" y="426720"/>
                  </a:lnTo>
                  <a:lnTo>
                    <a:pt x="934433" y="1761930"/>
                  </a:lnTo>
                  <a:lnTo>
                    <a:pt x="0" y="1052662"/>
                  </a:lnTo>
                  <a:close/>
                </a:path>
              </a:pathLst>
            </a:custGeom>
            <a:blipFill>
              <a:blip r:embed="rId2"/>
              <a:srcRect/>
              <a:stretch>
                <a:fillRect l="-225" r="-225"/>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8" name="Freihandform: Form 7">
              <a:extLst>
                <a:ext uri="{FF2B5EF4-FFF2-40B4-BE49-F238E27FC236}">
                  <a16:creationId xmlns:a16="http://schemas.microsoft.com/office/drawing/2014/main" id="{FB0BB156-07F2-4B83-B5A7-E91DE0017F5B}"/>
                </a:ext>
              </a:extLst>
            </p:cNvPr>
            <p:cNvSpPr/>
            <p:nvPr userDrawn="1"/>
          </p:nvSpPr>
          <p:spPr bwMode="gray">
            <a:xfrm>
              <a:off x="4920060" y="119557"/>
              <a:ext cx="1036212" cy="1005693"/>
            </a:xfrm>
            <a:custGeom>
              <a:avLst/>
              <a:gdLst>
                <a:gd name="connsiteX0" fmla="*/ 0 w 1978500"/>
                <a:gd name="connsiteY0" fmla="*/ 0 h 1920227"/>
                <a:gd name="connsiteX1" fmla="*/ 1978500 w 1978500"/>
                <a:gd name="connsiteY1" fmla="*/ 0 h 1920227"/>
                <a:gd name="connsiteX2" fmla="*/ 876998 w 1978500"/>
                <a:gd name="connsiteY2" fmla="*/ 1920227 h 1920227"/>
              </a:gdLst>
              <a:ahLst/>
              <a:cxnLst>
                <a:cxn ang="0">
                  <a:pos x="connsiteX0" y="connsiteY0"/>
                </a:cxn>
                <a:cxn ang="0">
                  <a:pos x="connsiteX1" y="connsiteY1"/>
                </a:cxn>
                <a:cxn ang="0">
                  <a:pos x="connsiteX2" y="connsiteY2"/>
                </a:cxn>
              </a:cxnLst>
              <a:rect l="l" t="t" r="r" b="b"/>
              <a:pathLst>
                <a:path w="1978500" h="1920227">
                  <a:moveTo>
                    <a:pt x="0" y="0"/>
                  </a:moveTo>
                  <a:lnTo>
                    <a:pt x="1978500" y="0"/>
                  </a:lnTo>
                  <a:lnTo>
                    <a:pt x="876998" y="1920227"/>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a:p>
          </p:txBody>
        </p:sp>
        <p:sp>
          <p:nvSpPr>
            <p:cNvPr id="9" name="Freihandform: Form 8">
              <a:extLst>
                <a:ext uri="{FF2B5EF4-FFF2-40B4-BE49-F238E27FC236}">
                  <a16:creationId xmlns:a16="http://schemas.microsoft.com/office/drawing/2014/main" id="{86502DB2-D1D5-44BB-955E-FA20933B0C5A}"/>
                </a:ext>
              </a:extLst>
            </p:cNvPr>
            <p:cNvSpPr/>
            <p:nvPr userDrawn="1"/>
          </p:nvSpPr>
          <p:spPr bwMode="gray">
            <a:xfrm>
              <a:off x="7610197" y="119557"/>
              <a:ext cx="508146" cy="477657"/>
            </a:xfrm>
            <a:custGeom>
              <a:avLst/>
              <a:gdLst>
                <a:gd name="connsiteX0" fmla="*/ 0 w 970232"/>
                <a:gd name="connsiteY0" fmla="*/ 0 h 912018"/>
                <a:gd name="connsiteX1" fmla="*/ 970232 w 970232"/>
                <a:gd name="connsiteY1" fmla="*/ 0 h 912018"/>
                <a:gd name="connsiteX2" fmla="*/ 804720 w 970232"/>
                <a:gd name="connsiteY2" fmla="*/ 912018 h 912018"/>
              </a:gdLst>
              <a:ahLst/>
              <a:cxnLst>
                <a:cxn ang="0">
                  <a:pos x="connsiteX0" y="connsiteY0"/>
                </a:cxn>
                <a:cxn ang="0">
                  <a:pos x="connsiteX1" y="connsiteY1"/>
                </a:cxn>
                <a:cxn ang="0">
                  <a:pos x="connsiteX2" y="connsiteY2"/>
                </a:cxn>
              </a:cxnLst>
              <a:rect l="l" t="t" r="r" b="b"/>
              <a:pathLst>
                <a:path w="970232" h="912018">
                  <a:moveTo>
                    <a:pt x="0" y="0"/>
                  </a:moveTo>
                  <a:lnTo>
                    <a:pt x="970232" y="0"/>
                  </a:lnTo>
                  <a:lnTo>
                    <a:pt x="804720" y="912018"/>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a:p>
          </p:txBody>
        </p:sp>
        <p:sp>
          <p:nvSpPr>
            <p:cNvPr id="10" name="Freihandform: Form 9">
              <a:extLst>
                <a:ext uri="{FF2B5EF4-FFF2-40B4-BE49-F238E27FC236}">
                  <a16:creationId xmlns:a16="http://schemas.microsoft.com/office/drawing/2014/main" id="{A25DFF6E-FE1D-49A8-A873-770951547FF1}"/>
                </a:ext>
              </a:extLst>
            </p:cNvPr>
            <p:cNvSpPr/>
            <p:nvPr userDrawn="1"/>
          </p:nvSpPr>
          <p:spPr bwMode="gray">
            <a:xfrm flipH="1">
              <a:off x="7164646" y="119557"/>
              <a:ext cx="951008" cy="481890"/>
            </a:xfrm>
            <a:custGeom>
              <a:avLst/>
              <a:gdLst>
                <a:gd name="connsiteX0" fmla="*/ 1815814 w 1815814"/>
                <a:gd name="connsiteY0" fmla="*/ 0 h 920101"/>
                <a:gd name="connsiteX1" fmla="*/ 0 w 1815814"/>
                <a:gd name="connsiteY1" fmla="*/ 0 h 920101"/>
                <a:gd name="connsiteX2" fmla="*/ 161054 w 1815814"/>
                <a:gd name="connsiteY2" fmla="*/ 920101 h 920101"/>
              </a:gdLst>
              <a:ahLst/>
              <a:cxnLst>
                <a:cxn ang="0">
                  <a:pos x="connsiteX0" y="connsiteY0"/>
                </a:cxn>
                <a:cxn ang="0">
                  <a:pos x="connsiteX1" y="connsiteY1"/>
                </a:cxn>
                <a:cxn ang="0">
                  <a:pos x="connsiteX2" y="connsiteY2"/>
                </a:cxn>
              </a:cxnLst>
              <a:rect l="l" t="t" r="r" b="b"/>
              <a:pathLst>
                <a:path w="1815814" h="920101">
                  <a:moveTo>
                    <a:pt x="1815814" y="0"/>
                  </a:moveTo>
                  <a:lnTo>
                    <a:pt x="0" y="0"/>
                  </a:lnTo>
                  <a:lnTo>
                    <a:pt x="161054" y="920101"/>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a:p>
          </p:txBody>
        </p:sp>
        <p:sp>
          <p:nvSpPr>
            <p:cNvPr id="11" name="Freihandform: Form 10">
              <a:extLst>
                <a:ext uri="{FF2B5EF4-FFF2-40B4-BE49-F238E27FC236}">
                  <a16:creationId xmlns:a16="http://schemas.microsoft.com/office/drawing/2014/main" id="{8E38456C-C414-4CEB-A953-0F72775B0C83}"/>
                </a:ext>
              </a:extLst>
            </p:cNvPr>
            <p:cNvSpPr/>
            <p:nvPr userDrawn="1"/>
          </p:nvSpPr>
          <p:spPr bwMode="gray">
            <a:xfrm>
              <a:off x="4920060" y="119557"/>
              <a:ext cx="2146640" cy="1005693"/>
            </a:xfrm>
            <a:custGeom>
              <a:avLst/>
              <a:gdLst>
                <a:gd name="connsiteX0" fmla="*/ 0 w 4098704"/>
                <a:gd name="connsiteY0" fmla="*/ 0 h 1920227"/>
                <a:gd name="connsiteX1" fmla="*/ 4098704 w 4098704"/>
                <a:gd name="connsiteY1" fmla="*/ 0 h 1920227"/>
                <a:gd name="connsiteX2" fmla="*/ 876998 w 4098704"/>
                <a:gd name="connsiteY2" fmla="*/ 1920227 h 1920227"/>
              </a:gdLst>
              <a:ahLst/>
              <a:cxnLst>
                <a:cxn ang="0">
                  <a:pos x="connsiteX0" y="connsiteY0"/>
                </a:cxn>
                <a:cxn ang="0">
                  <a:pos x="connsiteX1" y="connsiteY1"/>
                </a:cxn>
                <a:cxn ang="0">
                  <a:pos x="connsiteX2" y="connsiteY2"/>
                </a:cxn>
              </a:cxnLst>
              <a:rect l="l" t="t" r="r" b="b"/>
              <a:pathLst>
                <a:path w="4098704" h="1920227">
                  <a:moveTo>
                    <a:pt x="0" y="0"/>
                  </a:moveTo>
                  <a:lnTo>
                    <a:pt x="4098704" y="0"/>
                  </a:lnTo>
                  <a:lnTo>
                    <a:pt x="876998" y="1920227"/>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a:p>
          </p:txBody>
        </p:sp>
      </p:grpSp>
      <p:sp>
        <p:nvSpPr>
          <p:cNvPr id="12" name="Textplatzhalter 7">
            <a:extLst>
              <a:ext uri="{FF2B5EF4-FFF2-40B4-BE49-F238E27FC236}">
                <a16:creationId xmlns:a16="http://schemas.microsoft.com/office/drawing/2014/main" id="{32E1886A-3475-4E66-B3BF-1AD48A2030B2}"/>
              </a:ext>
            </a:extLst>
          </p:cNvPr>
          <p:cNvSpPr>
            <a:spLocks noGrp="1"/>
          </p:cNvSpPr>
          <p:nvPr>
            <p:ph type="body" sz="quarter" idx="13"/>
          </p:nvPr>
        </p:nvSpPr>
        <p:spPr bwMode="gray">
          <a:xfrm>
            <a:off x="599757" y="1361293"/>
            <a:ext cx="9563579" cy="3746844"/>
          </a:xfrm>
        </p:spPr>
        <p:txBody>
          <a:bodyPr/>
          <a:lstStyle>
            <a:lvl1pPr marL="304792" indent="-304792">
              <a:spcBef>
                <a:spcPts val="2400"/>
              </a:spcBef>
              <a:buFont typeface="+mj-lt"/>
              <a:buAutoNum type="arabicPeriod"/>
              <a:defRPr/>
            </a:lvl1pPr>
          </a:lstStyle>
          <a:p>
            <a:pPr lvl="0"/>
            <a:r>
              <a:rPr lang="de-DE"/>
              <a:t>Mastertextformat bearbeiten</a:t>
            </a:r>
          </a:p>
        </p:txBody>
      </p:sp>
      <p:sp>
        <p:nvSpPr>
          <p:cNvPr id="13" name="Titel 12">
            <a:extLst>
              <a:ext uri="{FF2B5EF4-FFF2-40B4-BE49-F238E27FC236}">
                <a16:creationId xmlns:a16="http://schemas.microsoft.com/office/drawing/2014/main" id="{9DC91F13-B993-4211-86CB-8C467D8C5EC4}"/>
              </a:ext>
            </a:extLst>
          </p:cNvPr>
          <p:cNvSpPr>
            <a:spLocks noGrp="1"/>
          </p:cNvSpPr>
          <p:nvPr>
            <p:ph type="title"/>
          </p:nvPr>
        </p:nvSpPr>
        <p:spPr/>
        <p:txBody>
          <a:bodyPr/>
          <a:lstStyle/>
          <a:p>
            <a:r>
              <a:rPr lang="de-DE"/>
              <a:t>Mastertitelformat bearbeiten</a:t>
            </a:r>
          </a:p>
        </p:txBody>
      </p:sp>
    </p:spTree>
    <p:extLst>
      <p:ext uri="{BB962C8B-B14F-4D97-AF65-F5344CB8AC3E}">
        <p14:creationId xmlns:p14="http://schemas.microsoft.com/office/powerpoint/2010/main" val="685299316"/>
      </p:ext>
    </p:extLst>
  </p:cSld>
  <p:clrMapOvr>
    <a:masterClrMapping/>
  </p:clrMapOvr>
  <p:transition>
    <p:fade/>
  </p:transition>
  <p:extLst>
    <p:ext uri="{DCECCB84-F9BA-43D5-87BE-67443E8EF086}">
      <p15:sldGuideLst xmlns:p15="http://schemas.microsoft.com/office/powerpoint/2012/main">
        <p15:guide id="1" orient="horz" pos="2845">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Zwischenfolie weiß">
    <p:spTree>
      <p:nvGrpSpPr>
        <p:cNvPr id="1" name=""/>
        <p:cNvGrpSpPr/>
        <p:nvPr/>
      </p:nvGrpSpPr>
      <p:grpSpPr>
        <a:xfrm>
          <a:off x="0" y="0"/>
          <a:ext cx="0" cy="0"/>
          <a:chOff x="0" y="0"/>
          <a:chExt cx="0" cy="0"/>
        </a:xfrm>
      </p:grpSpPr>
      <p:sp>
        <p:nvSpPr>
          <p:cNvPr id="5" name="Headline">
            <a:extLst>
              <a:ext uri="{FF2B5EF4-FFF2-40B4-BE49-F238E27FC236}">
                <a16:creationId xmlns:a16="http://schemas.microsoft.com/office/drawing/2014/main" id="{4ECCE95F-3D45-442B-95A6-78CBB31D3D1A}"/>
              </a:ext>
            </a:extLst>
          </p:cNvPr>
          <p:cNvSpPr>
            <a:spLocks noGrp="1"/>
          </p:cNvSpPr>
          <p:nvPr>
            <p:ph type="title" hasCustomPrompt="1"/>
          </p:nvPr>
        </p:nvSpPr>
        <p:spPr bwMode="gray">
          <a:xfrm>
            <a:off x="1114266" y="2737266"/>
            <a:ext cx="9963469" cy="506805"/>
          </a:xfrm>
          <a:prstGeom prst="rect">
            <a:avLst/>
          </a:prstGeom>
        </p:spPr>
        <p:txBody>
          <a:bodyPr wrap="square" anchor="ctr">
            <a:spAutoFit/>
          </a:bodyPr>
          <a:lstStyle>
            <a:lvl1pPr algn="ctr">
              <a:lnSpc>
                <a:spcPct val="95000"/>
              </a:lnSpc>
              <a:spcBef>
                <a:spcPts val="1600"/>
              </a:spcBef>
              <a:defRPr sz="3467" b="0">
                <a:solidFill>
                  <a:schemeClr val="tx1"/>
                </a:solidFill>
              </a:defRPr>
            </a:lvl1pPr>
          </a:lstStyle>
          <a:p>
            <a:r>
              <a:rPr lang="de-DE" noProof="0"/>
              <a:t>Zwischenfolie</a:t>
            </a:r>
            <a:endParaRPr lang="de-DE"/>
          </a:p>
        </p:txBody>
      </p:sp>
      <p:sp>
        <p:nvSpPr>
          <p:cNvPr id="2" name="Datumsplatzhalter 1">
            <a:extLst>
              <a:ext uri="{FF2B5EF4-FFF2-40B4-BE49-F238E27FC236}">
                <a16:creationId xmlns:a16="http://schemas.microsoft.com/office/drawing/2014/main" id="{825FAA2D-10D4-4CD9-B9B7-92585570EFD8}"/>
              </a:ext>
            </a:extLst>
          </p:cNvPr>
          <p:cNvSpPr>
            <a:spLocks noGrp="1"/>
          </p:cNvSpPr>
          <p:nvPr>
            <p:ph type="dt" sz="half" idx="11"/>
          </p:nvPr>
        </p:nvSpPr>
        <p:spPr bwMode="gray"/>
        <p:txBody>
          <a:bodyPr/>
          <a:lstStyle/>
          <a:p>
            <a:fld id="{D414CC3B-E4E3-4FB7-9CE0-769A0E72853D}" type="datetimeFigureOut">
              <a:rPr lang="de-DE" smtClean="0"/>
              <a:t>07.06.2021</a:t>
            </a:fld>
            <a:endParaRPr lang="de-DE"/>
          </a:p>
        </p:txBody>
      </p:sp>
      <p:sp>
        <p:nvSpPr>
          <p:cNvPr id="3" name="Fußzeilenplatzhalter 2">
            <a:extLst>
              <a:ext uri="{FF2B5EF4-FFF2-40B4-BE49-F238E27FC236}">
                <a16:creationId xmlns:a16="http://schemas.microsoft.com/office/drawing/2014/main" id="{B0246DFF-FEF2-46ED-9853-DC7A06FF89CD}"/>
              </a:ext>
            </a:extLst>
          </p:cNvPr>
          <p:cNvSpPr>
            <a:spLocks noGrp="1"/>
          </p:cNvSpPr>
          <p:nvPr>
            <p:ph type="ftr" sz="quarter" idx="12"/>
          </p:nvPr>
        </p:nvSpPr>
        <p:spPr bwMode="gray"/>
        <p:txBody>
          <a:bodyPr/>
          <a:lstStyle/>
          <a:p>
            <a:endParaRPr lang="de-DE"/>
          </a:p>
        </p:txBody>
      </p:sp>
      <p:sp>
        <p:nvSpPr>
          <p:cNvPr id="4" name="Foliennummernplatzhalter 3">
            <a:extLst>
              <a:ext uri="{FF2B5EF4-FFF2-40B4-BE49-F238E27FC236}">
                <a16:creationId xmlns:a16="http://schemas.microsoft.com/office/drawing/2014/main" id="{8455B516-5F12-4FE2-A6E7-8A95B57A8ABB}"/>
              </a:ext>
            </a:extLst>
          </p:cNvPr>
          <p:cNvSpPr>
            <a:spLocks noGrp="1"/>
          </p:cNvSpPr>
          <p:nvPr>
            <p:ph type="sldNum" sz="quarter" idx="13"/>
          </p:nvPr>
        </p:nvSpPr>
        <p:spPr bwMode="gray"/>
        <p:txBody>
          <a:bodyPr/>
          <a:lstStyle/>
          <a:p>
            <a:fld id="{453A4F7E-04D6-4187-9A68-B6D37A0800CA}" type="slidenum">
              <a:rPr lang="de-DE" smtClean="0"/>
              <a:t>‹Nr.›</a:t>
            </a:fld>
            <a:endParaRPr lang="de-DE"/>
          </a:p>
        </p:txBody>
      </p:sp>
    </p:spTree>
    <p:extLst>
      <p:ext uri="{BB962C8B-B14F-4D97-AF65-F5344CB8AC3E}">
        <p14:creationId xmlns:p14="http://schemas.microsoft.com/office/powerpoint/2010/main" val="1187662625"/>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Zwischenfolie weiß Alternative">
    <p:spTree>
      <p:nvGrpSpPr>
        <p:cNvPr id="1" name=""/>
        <p:cNvGrpSpPr/>
        <p:nvPr/>
      </p:nvGrpSpPr>
      <p:grpSpPr>
        <a:xfrm>
          <a:off x="0" y="0"/>
          <a:ext cx="0" cy="0"/>
          <a:chOff x="0" y="0"/>
          <a:chExt cx="0" cy="0"/>
        </a:xfrm>
      </p:grpSpPr>
      <p:sp>
        <p:nvSpPr>
          <p:cNvPr id="5" name="Headline">
            <a:extLst>
              <a:ext uri="{FF2B5EF4-FFF2-40B4-BE49-F238E27FC236}">
                <a16:creationId xmlns:a16="http://schemas.microsoft.com/office/drawing/2014/main" id="{4ECCE95F-3D45-442B-95A6-78CBB31D3D1A}"/>
              </a:ext>
            </a:extLst>
          </p:cNvPr>
          <p:cNvSpPr>
            <a:spLocks noGrp="1"/>
          </p:cNvSpPr>
          <p:nvPr>
            <p:ph type="title" hasCustomPrompt="1"/>
          </p:nvPr>
        </p:nvSpPr>
        <p:spPr bwMode="gray">
          <a:xfrm>
            <a:off x="1114266" y="2737266"/>
            <a:ext cx="9963469" cy="506805"/>
          </a:xfrm>
          <a:prstGeom prst="rect">
            <a:avLst/>
          </a:prstGeom>
        </p:spPr>
        <p:txBody>
          <a:bodyPr wrap="square" anchor="ctr">
            <a:spAutoFit/>
          </a:bodyPr>
          <a:lstStyle>
            <a:lvl1pPr algn="ctr">
              <a:lnSpc>
                <a:spcPct val="95000"/>
              </a:lnSpc>
              <a:spcBef>
                <a:spcPts val="1600"/>
              </a:spcBef>
              <a:defRPr sz="3467" b="0">
                <a:solidFill>
                  <a:schemeClr val="tx1"/>
                </a:solidFill>
              </a:defRPr>
            </a:lvl1pPr>
          </a:lstStyle>
          <a:p>
            <a:r>
              <a:rPr lang="de-DE" noProof="0"/>
              <a:t>Zwischenfolie</a:t>
            </a:r>
            <a:endParaRPr lang="de-DE"/>
          </a:p>
        </p:txBody>
      </p:sp>
      <p:sp>
        <p:nvSpPr>
          <p:cNvPr id="2" name="Datumsplatzhalter 1">
            <a:extLst>
              <a:ext uri="{FF2B5EF4-FFF2-40B4-BE49-F238E27FC236}">
                <a16:creationId xmlns:a16="http://schemas.microsoft.com/office/drawing/2014/main" id="{825FAA2D-10D4-4CD9-B9B7-92585570EFD8}"/>
              </a:ext>
            </a:extLst>
          </p:cNvPr>
          <p:cNvSpPr>
            <a:spLocks noGrp="1"/>
          </p:cNvSpPr>
          <p:nvPr>
            <p:ph type="dt" sz="half" idx="11"/>
          </p:nvPr>
        </p:nvSpPr>
        <p:spPr bwMode="gray"/>
        <p:txBody>
          <a:bodyPr/>
          <a:lstStyle/>
          <a:p>
            <a:fld id="{D414CC3B-E4E3-4FB7-9CE0-769A0E72853D}" type="datetimeFigureOut">
              <a:rPr lang="de-DE" smtClean="0"/>
              <a:t>07.06.2021</a:t>
            </a:fld>
            <a:endParaRPr lang="de-DE"/>
          </a:p>
        </p:txBody>
      </p:sp>
      <p:sp>
        <p:nvSpPr>
          <p:cNvPr id="3" name="Fußzeilenplatzhalter 2">
            <a:extLst>
              <a:ext uri="{FF2B5EF4-FFF2-40B4-BE49-F238E27FC236}">
                <a16:creationId xmlns:a16="http://schemas.microsoft.com/office/drawing/2014/main" id="{B0246DFF-FEF2-46ED-9853-DC7A06FF89CD}"/>
              </a:ext>
            </a:extLst>
          </p:cNvPr>
          <p:cNvSpPr>
            <a:spLocks noGrp="1"/>
          </p:cNvSpPr>
          <p:nvPr>
            <p:ph type="ftr" sz="quarter" idx="12"/>
          </p:nvPr>
        </p:nvSpPr>
        <p:spPr bwMode="gray"/>
        <p:txBody>
          <a:bodyPr/>
          <a:lstStyle/>
          <a:p>
            <a:endParaRPr lang="de-DE"/>
          </a:p>
        </p:txBody>
      </p:sp>
      <p:sp>
        <p:nvSpPr>
          <p:cNvPr id="4" name="Foliennummernplatzhalter 3">
            <a:extLst>
              <a:ext uri="{FF2B5EF4-FFF2-40B4-BE49-F238E27FC236}">
                <a16:creationId xmlns:a16="http://schemas.microsoft.com/office/drawing/2014/main" id="{8455B516-5F12-4FE2-A6E7-8A95B57A8ABB}"/>
              </a:ext>
            </a:extLst>
          </p:cNvPr>
          <p:cNvSpPr>
            <a:spLocks noGrp="1"/>
          </p:cNvSpPr>
          <p:nvPr>
            <p:ph type="sldNum" sz="quarter" idx="13"/>
          </p:nvPr>
        </p:nvSpPr>
        <p:spPr bwMode="gray"/>
        <p:txBody>
          <a:bodyPr/>
          <a:lstStyle/>
          <a:p>
            <a:fld id="{453A4F7E-04D6-4187-9A68-B6D37A0800CA}" type="slidenum">
              <a:rPr lang="de-DE" smtClean="0"/>
              <a:t>‹Nr.›</a:t>
            </a:fld>
            <a:endParaRPr lang="de-DE"/>
          </a:p>
        </p:txBody>
      </p:sp>
      <p:grpSp>
        <p:nvGrpSpPr>
          <p:cNvPr id="12" name="Key Visual">
            <a:extLst>
              <a:ext uri="{FF2B5EF4-FFF2-40B4-BE49-F238E27FC236}">
                <a16:creationId xmlns:a16="http://schemas.microsoft.com/office/drawing/2014/main" id="{D9D8699C-EAEE-4654-9DB5-5DBEA94DFD69}"/>
              </a:ext>
            </a:extLst>
          </p:cNvPr>
          <p:cNvGrpSpPr/>
          <p:nvPr/>
        </p:nvGrpSpPr>
        <p:grpSpPr bwMode="gray">
          <a:xfrm flipV="1">
            <a:off x="164179" y="4525210"/>
            <a:ext cx="6050711" cy="1608548"/>
            <a:chOff x="4846637" y="119557"/>
            <a:chExt cx="3783013" cy="1005693"/>
          </a:xfrm>
        </p:grpSpPr>
        <p:sp>
          <p:nvSpPr>
            <p:cNvPr id="13" name="Freihandform: Form 12">
              <a:extLst>
                <a:ext uri="{FF2B5EF4-FFF2-40B4-BE49-F238E27FC236}">
                  <a16:creationId xmlns:a16="http://schemas.microsoft.com/office/drawing/2014/main" id="{57ACA972-95E7-4330-A959-68C656E58B90}"/>
                </a:ext>
              </a:extLst>
            </p:cNvPr>
            <p:cNvSpPr/>
            <p:nvPr userDrawn="1"/>
          </p:nvSpPr>
          <p:spPr bwMode="gray">
            <a:xfrm>
              <a:off x="4846637" y="119557"/>
              <a:ext cx="3783013" cy="1003198"/>
            </a:xfrm>
            <a:custGeom>
              <a:avLst/>
              <a:gdLst>
                <a:gd name="connsiteX0" fmla="*/ 0 w 6644156"/>
                <a:gd name="connsiteY0" fmla="*/ 0 h 1761930"/>
                <a:gd name="connsiteX1" fmla="*/ 6644156 w 6644156"/>
                <a:gd name="connsiteY1" fmla="*/ 0 h 1761930"/>
                <a:gd name="connsiteX2" fmla="*/ 5593080 w 6644156"/>
                <a:gd name="connsiteY2" fmla="*/ 838200 h 1761930"/>
                <a:gd name="connsiteX3" fmla="*/ 4465320 w 6644156"/>
                <a:gd name="connsiteY3" fmla="*/ 426720 h 1761930"/>
                <a:gd name="connsiteX4" fmla="*/ 934433 w 6644156"/>
                <a:gd name="connsiteY4" fmla="*/ 1761930 h 1761930"/>
                <a:gd name="connsiteX5" fmla="*/ 0 w 6644156"/>
                <a:gd name="connsiteY5" fmla="*/ 1052662 h 1761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44156" h="1761930">
                  <a:moveTo>
                    <a:pt x="0" y="0"/>
                  </a:moveTo>
                  <a:lnTo>
                    <a:pt x="6644156" y="0"/>
                  </a:lnTo>
                  <a:lnTo>
                    <a:pt x="5593080" y="838200"/>
                  </a:lnTo>
                  <a:lnTo>
                    <a:pt x="4465320" y="426720"/>
                  </a:lnTo>
                  <a:lnTo>
                    <a:pt x="934433" y="1761930"/>
                  </a:lnTo>
                  <a:lnTo>
                    <a:pt x="0" y="1052662"/>
                  </a:lnTo>
                  <a:close/>
                </a:path>
              </a:pathLst>
            </a:custGeom>
            <a:blipFill>
              <a:blip r:embed="rId2"/>
              <a:srcRect/>
              <a:stretch>
                <a:fillRect l="-225" r="-225"/>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Freihandform: Form 13">
              <a:extLst>
                <a:ext uri="{FF2B5EF4-FFF2-40B4-BE49-F238E27FC236}">
                  <a16:creationId xmlns:a16="http://schemas.microsoft.com/office/drawing/2014/main" id="{EF93F907-303A-4592-848E-F1A7AFDDDD4A}"/>
                </a:ext>
              </a:extLst>
            </p:cNvPr>
            <p:cNvSpPr/>
            <p:nvPr userDrawn="1"/>
          </p:nvSpPr>
          <p:spPr bwMode="gray">
            <a:xfrm>
              <a:off x="4920060" y="119557"/>
              <a:ext cx="1036212" cy="1005693"/>
            </a:xfrm>
            <a:custGeom>
              <a:avLst/>
              <a:gdLst>
                <a:gd name="connsiteX0" fmla="*/ 0 w 1978500"/>
                <a:gd name="connsiteY0" fmla="*/ 0 h 1920227"/>
                <a:gd name="connsiteX1" fmla="*/ 1978500 w 1978500"/>
                <a:gd name="connsiteY1" fmla="*/ 0 h 1920227"/>
                <a:gd name="connsiteX2" fmla="*/ 876998 w 1978500"/>
                <a:gd name="connsiteY2" fmla="*/ 1920227 h 1920227"/>
              </a:gdLst>
              <a:ahLst/>
              <a:cxnLst>
                <a:cxn ang="0">
                  <a:pos x="connsiteX0" y="connsiteY0"/>
                </a:cxn>
                <a:cxn ang="0">
                  <a:pos x="connsiteX1" y="connsiteY1"/>
                </a:cxn>
                <a:cxn ang="0">
                  <a:pos x="connsiteX2" y="connsiteY2"/>
                </a:cxn>
              </a:cxnLst>
              <a:rect l="l" t="t" r="r" b="b"/>
              <a:pathLst>
                <a:path w="1978500" h="1920227">
                  <a:moveTo>
                    <a:pt x="0" y="0"/>
                  </a:moveTo>
                  <a:lnTo>
                    <a:pt x="1978500" y="0"/>
                  </a:lnTo>
                  <a:lnTo>
                    <a:pt x="876998" y="1920227"/>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a:p>
          </p:txBody>
        </p:sp>
        <p:sp>
          <p:nvSpPr>
            <p:cNvPr id="15" name="Freihandform: Form 14">
              <a:extLst>
                <a:ext uri="{FF2B5EF4-FFF2-40B4-BE49-F238E27FC236}">
                  <a16:creationId xmlns:a16="http://schemas.microsoft.com/office/drawing/2014/main" id="{C8AAE6CE-CD01-4233-9E65-D495D92CF161}"/>
                </a:ext>
              </a:extLst>
            </p:cNvPr>
            <p:cNvSpPr/>
            <p:nvPr userDrawn="1"/>
          </p:nvSpPr>
          <p:spPr bwMode="gray">
            <a:xfrm>
              <a:off x="7610197" y="119557"/>
              <a:ext cx="508146" cy="477657"/>
            </a:xfrm>
            <a:custGeom>
              <a:avLst/>
              <a:gdLst>
                <a:gd name="connsiteX0" fmla="*/ 0 w 970232"/>
                <a:gd name="connsiteY0" fmla="*/ 0 h 912018"/>
                <a:gd name="connsiteX1" fmla="*/ 970232 w 970232"/>
                <a:gd name="connsiteY1" fmla="*/ 0 h 912018"/>
                <a:gd name="connsiteX2" fmla="*/ 804720 w 970232"/>
                <a:gd name="connsiteY2" fmla="*/ 912018 h 912018"/>
              </a:gdLst>
              <a:ahLst/>
              <a:cxnLst>
                <a:cxn ang="0">
                  <a:pos x="connsiteX0" y="connsiteY0"/>
                </a:cxn>
                <a:cxn ang="0">
                  <a:pos x="connsiteX1" y="connsiteY1"/>
                </a:cxn>
                <a:cxn ang="0">
                  <a:pos x="connsiteX2" y="connsiteY2"/>
                </a:cxn>
              </a:cxnLst>
              <a:rect l="l" t="t" r="r" b="b"/>
              <a:pathLst>
                <a:path w="970232" h="912018">
                  <a:moveTo>
                    <a:pt x="0" y="0"/>
                  </a:moveTo>
                  <a:lnTo>
                    <a:pt x="970232" y="0"/>
                  </a:lnTo>
                  <a:lnTo>
                    <a:pt x="804720" y="912018"/>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a:p>
          </p:txBody>
        </p:sp>
        <p:sp>
          <p:nvSpPr>
            <p:cNvPr id="16" name="Freihandform: Form 15">
              <a:extLst>
                <a:ext uri="{FF2B5EF4-FFF2-40B4-BE49-F238E27FC236}">
                  <a16:creationId xmlns:a16="http://schemas.microsoft.com/office/drawing/2014/main" id="{1AAC9A52-2206-4D16-A752-9C733CC5CB7F}"/>
                </a:ext>
              </a:extLst>
            </p:cNvPr>
            <p:cNvSpPr/>
            <p:nvPr userDrawn="1"/>
          </p:nvSpPr>
          <p:spPr bwMode="gray">
            <a:xfrm flipH="1">
              <a:off x="7164646" y="119557"/>
              <a:ext cx="951008" cy="481890"/>
            </a:xfrm>
            <a:custGeom>
              <a:avLst/>
              <a:gdLst>
                <a:gd name="connsiteX0" fmla="*/ 1815814 w 1815814"/>
                <a:gd name="connsiteY0" fmla="*/ 0 h 920101"/>
                <a:gd name="connsiteX1" fmla="*/ 0 w 1815814"/>
                <a:gd name="connsiteY1" fmla="*/ 0 h 920101"/>
                <a:gd name="connsiteX2" fmla="*/ 161054 w 1815814"/>
                <a:gd name="connsiteY2" fmla="*/ 920101 h 920101"/>
              </a:gdLst>
              <a:ahLst/>
              <a:cxnLst>
                <a:cxn ang="0">
                  <a:pos x="connsiteX0" y="connsiteY0"/>
                </a:cxn>
                <a:cxn ang="0">
                  <a:pos x="connsiteX1" y="connsiteY1"/>
                </a:cxn>
                <a:cxn ang="0">
                  <a:pos x="connsiteX2" y="connsiteY2"/>
                </a:cxn>
              </a:cxnLst>
              <a:rect l="l" t="t" r="r" b="b"/>
              <a:pathLst>
                <a:path w="1815814" h="920101">
                  <a:moveTo>
                    <a:pt x="1815814" y="0"/>
                  </a:moveTo>
                  <a:lnTo>
                    <a:pt x="0" y="0"/>
                  </a:lnTo>
                  <a:lnTo>
                    <a:pt x="161054" y="920101"/>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a:p>
          </p:txBody>
        </p:sp>
        <p:sp>
          <p:nvSpPr>
            <p:cNvPr id="17" name="Freihandform: Form 16">
              <a:extLst>
                <a:ext uri="{FF2B5EF4-FFF2-40B4-BE49-F238E27FC236}">
                  <a16:creationId xmlns:a16="http://schemas.microsoft.com/office/drawing/2014/main" id="{8D075FE9-0EDA-4BE2-B2C1-22DF2B8842B2}"/>
                </a:ext>
              </a:extLst>
            </p:cNvPr>
            <p:cNvSpPr/>
            <p:nvPr userDrawn="1"/>
          </p:nvSpPr>
          <p:spPr bwMode="gray">
            <a:xfrm>
              <a:off x="4920060" y="119557"/>
              <a:ext cx="2146640" cy="1005693"/>
            </a:xfrm>
            <a:custGeom>
              <a:avLst/>
              <a:gdLst>
                <a:gd name="connsiteX0" fmla="*/ 0 w 4098704"/>
                <a:gd name="connsiteY0" fmla="*/ 0 h 1920227"/>
                <a:gd name="connsiteX1" fmla="*/ 4098704 w 4098704"/>
                <a:gd name="connsiteY1" fmla="*/ 0 h 1920227"/>
                <a:gd name="connsiteX2" fmla="*/ 876998 w 4098704"/>
                <a:gd name="connsiteY2" fmla="*/ 1920227 h 1920227"/>
              </a:gdLst>
              <a:ahLst/>
              <a:cxnLst>
                <a:cxn ang="0">
                  <a:pos x="connsiteX0" y="connsiteY0"/>
                </a:cxn>
                <a:cxn ang="0">
                  <a:pos x="connsiteX1" y="connsiteY1"/>
                </a:cxn>
                <a:cxn ang="0">
                  <a:pos x="connsiteX2" y="connsiteY2"/>
                </a:cxn>
              </a:cxnLst>
              <a:rect l="l" t="t" r="r" b="b"/>
              <a:pathLst>
                <a:path w="4098704" h="1920227">
                  <a:moveTo>
                    <a:pt x="0" y="0"/>
                  </a:moveTo>
                  <a:lnTo>
                    <a:pt x="4098704" y="0"/>
                  </a:lnTo>
                  <a:lnTo>
                    <a:pt x="876998" y="1920227"/>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a:p>
          </p:txBody>
        </p:sp>
      </p:grpSp>
      <p:grpSp>
        <p:nvGrpSpPr>
          <p:cNvPr id="36" name="Key Visual">
            <a:extLst>
              <a:ext uri="{FF2B5EF4-FFF2-40B4-BE49-F238E27FC236}">
                <a16:creationId xmlns:a16="http://schemas.microsoft.com/office/drawing/2014/main" id="{C7D69FF2-A45A-405D-BC43-69B4E925551F}"/>
              </a:ext>
            </a:extLst>
          </p:cNvPr>
          <p:cNvGrpSpPr/>
          <p:nvPr/>
        </p:nvGrpSpPr>
        <p:grpSpPr bwMode="gray">
          <a:xfrm flipH="1">
            <a:off x="8934717" y="165100"/>
            <a:ext cx="3087951" cy="820915"/>
            <a:chOff x="4846637" y="119557"/>
            <a:chExt cx="3783013" cy="1005693"/>
          </a:xfrm>
        </p:grpSpPr>
        <p:sp>
          <p:nvSpPr>
            <p:cNvPr id="37" name="Freihandform: Form 36">
              <a:extLst>
                <a:ext uri="{FF2B5EF4-FFF2-40B4-BE49-F238E27FC236}">
                  <a16:creationId xmlns:a16="http://schemas.microsoft.com/office/drawing/2014/main" id="{67E195A5-1DB2-4051-897C-B5E84120B476}"/>
                </a:ext>
              </a:extLst>
            </p:cNvPr>
            <p:cNvSpPr/>
            <p:nvPr userDrawn="1"/>
          </p:nvSpPr>
          <p:spPr bwMode="gray">
            <a:xfrm>
              <a:off x="4846637" y="119557"/>
              <a:ext cx="3783013" cy="1003198"/>
            </a:xfrm>
            <a:custGeom>
              <a:avLst/>
              <a:gdLst>
                <a:gd name="connsiteX0" fmla="*/ 0 w 6644156"/>
                <a:gd name="connsiteY0" fmla="*/ 0 h 1761930"/>
                <a:gd name="connsiteX1" fmla="*/ 6644156 w 6644156"/>
                <a:gd name="connsiteY1" fmla="*/ 0 h 1761930"/>
                <a:gd name="connsiteX2" fmla="*/ 5593080 w 6644156"/>
                <a:gd name="connsiteY2" fmla="*/ 838200 h 1761930"/>
                <a:gd name="connsiteX3" fmla="*/ 4465320 w 6644156"/>
                <a:gd name="connsiteY3" fmla="*/ 426720 h 1761930"/>
                <a:gd name="connsiteX4" fmla="*/ 934433 w 6644156"/>
                <a:gd name="connsiteY4" fmla="*/ 1761930 h 1761930"/>
                <a:gd name="connsiteX5" fmla="*/ 0 w 6644156"/>
                <a:gd name="connsiteY5" fmla="*/ 1052662 h 1761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44156" h="1761930">
                  <a:moveTo>
                    <a:pt x="0" y="0"/>
                  </a:moveTo>
                  <a:lnTo>
                    <a:pt x="6644156" y="0"/>
                  </a:lnTo>
                  <a:lnTo>
                    <a:pt x="5593080" y="838200"/>
                  </a:lnTo>
                  <a:lnTo>
                    <a:pt x="4465320" y="426720"/>
                  </a:lnTo>
                  <a:lnTo>
                    <a:pt x="934433" y="1761930"/>
                  </a:lnTo>
                  <a:lnTo>
                    <a:pt x="0" y="1052662"/>
                  </a:lnTo>
                  <a:close/>
                </a:path>
              </a:pathLst>
            </a:custGeom>
            <a:blipFill>
              <a:blip r:embed="rId2"/>
              <a:srcRect/>
              <a:stretch>
                <a:fillRect l="-225" r="-225"/>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8" name="Freihandform: Form 37">
              <a:extLst>
                <a:ext uri="{FF2B5EF4-FFF2-40B4-BE49-F238E27FC236}">
                  <a16:creationId xmlns:a16="http://schemas.microsoft.com/office/drawing/2014/main" id="{9234AB9A-5088-479E-92C2-4F81972E1E55}"/>
                </a:ext>
              </a:extLst>
            </p:cNvPr>
            <p:cNvSpPr/>
            <p:nvPr userDrawn="1"/>
          </p:nvSpPr>
          <p:spPr bwMode="gray">
            <a:xfrm>
              <a:off x="4920060" y="119557"/>
              <a:ext cx="1036212" cy="1005693"/>
            </a:xfrm>
            <a:custGeom>
              <a:avLst/>
              <a:gdLst>
                <a:gd name="connsiteX0" fmla="*/ 0 w 1978500"/>
                <a:gd name="connsiteY0" fmla="*/ 0 h 1920227"/>
                <a:gd name="connsiteX1" fmla="*/ 1978500 w 1978500"/>
                <a:gd name="connsiteY1" fmla="*/ 0 h 1920227"/>
                <a:gd name="connsiteX2" fmla="*/ 876998 w 1978500"/>
                <a:gd name="connsiteY2" fmla="*/ 1920227 h 1920227"/>
              </a:gdLst>
              <a:ahLst/>
              <a:cxnLst>
                <a:cxn ang="0">
                  <a:pos x="connsiteX0" y="connsiteY0"/>
                </a:cxn>
                <a:cxn ang="0">
                  <a:pos x="connsiteX1" y="connsiteY1"/>
                </a:cxn>
                <a:cxn ang="0">
                  <a:pos x="connsiteX2" y="connsiteY2"/>
                </a:cxn>
              </a:cxnLst>
              <a:rect l="l" t="t" r="r" b="b"/>
              <a:pathLst>
                <a:path w="1978500" h="1920227">
                  <a:moveTo>
                    <a:pt x="0" y="0"/>
                  </a:moveTo>
                  <a:lnTo>
                    <a:pt x="1978500" y="0"/>
                  </a:lnTo>
                  <a:lnTo>
                    <a:pt x="876998" y="1920227"/>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a:p>
          </p:txBody>
        </p:sp>
        <p:sp>
          <p:nvSpPr>
            <p:cNvPr id="39" name="Freihandform: Form 38">
              <a:extLst>
                <a:ext uri="{FF2B5EF4-FFF2-40B4-BE49-F238E27FC236}">
                  <a16:creationId xmlns:a16="http://schemas.microsoft.com/office/drawing/2014/main" id="{5FBB400A-FFCE-4E88-B1BF-846AC7A46F8E}"/>
                </a:ext>
              </a:extLst>
            </p:cNvPr>
            <p:cNvSpPr/>
            <p:nvPr userDrawn="1"/>
          </p:nvSpPr>
          <p:spPr bwMode="gray">
            <a:xfrm>
              <a:off x="7610197" y="119557"/>
              <a:ext cx="508146" cy="477657"/>
            </a:xfrm>
            <a:custGeom>
              <a:avLst/>
              <a:gdLst>
                <a:gd name="connsiteX0" fmla="*/ 0 w 970232"/>
                <a:gd name="connsiteY0" fmla="*/ 0 h 912018"/>
                <a:gd name="connsiteX1" fmla="*/ 970232 w 970232"/>
                <a:gd name="connsiteY1" fmla="*/ 0 h 912018"/>
                <a:gd name="connsiteX2" fmla="*/ 804720 w 970232"/>
                <a:gd name="connsiteY2" fmla="*/ 912018 h 912018"/>
              </a:gdLst>
              <a:ahLst/>
              <a:cxnLst>
                <a:cxn ang="0">
                  <a:pos x="connsiteX0" y="connsiteY0"/>
                </a:cxn>
                <a:cxn ang="0">
                  <a:pos x="connsiteX1" y="connsiteY1"/>
                </a:cxn>
                <a:cxn ang="0">
                  <a:pos x="connsiteX2" y="connsiteY2"/>
                </a:cxn>
              </a:cxnLst>
              <a:rect l="l" t="t" r="r" b="b"/>
              <a:pathLst>
                <a:path w="970232" h="912018">
                  <a:moveTo>
                    <a:pt x="0" y="0"/>
                  </a:moveTo>
                  <a:lnTo>
                    <a:pt x="970232" y="0"/>
                  </a:lnTo>
                  <a:lnTo>
                    <a:pt x="804720" y="912018"/>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a:p>
          </p:txBody>
        </p:sp>
        <p:sp>
          <p:nvSpPr>
            <p:cNvPr id="40" name="Freihandform: Form 39">
              <a:extLst>
                <a:ext uri="{FF2B5EF4-FFF2-40B4-BE49-F238E27FC236}">
                  <a16:creationId xmlns:a16="http://schemas.microsoft.com/office/drawing/2014/main" id="{4A214495-DB26-435D-9164-4A350ECF0071}"/>
                </a:ext>
              </a:extLst>
            </p:cNvPr>
            <p:cNvSpPr/>
            <p:nvPr userDrawn="1"/>
          </p:nvSpPr>
          <p:spPr bwMode="gray">
            <a:xfrm flipH="1">
              <a:off x="7164646" y="119557"/>
              <a:ext cx="951008" cy="481890"/>
            </a:xfrm>
            <a:custGeom>
              <a:avLst/>
              <a:gdLst>
                <a:gd name="connsiteX0" fmla="*/ 1815814 w 1815814"/>
                <a:gd name="connsiteY0" fmla="*/ 0 h 920101"/>
                <a:gd name="connsiteX1" fmla="*/ 0 w 1815814"/>
                <a:gd name="connsiteY1" fmla="*/ 0 h 920101"/>
                <a:gd name="connsiteX2" fmla="*/ 161054 w 1815814"/>
                <a:gd name="connsiteY2" fmla="*/ 920101 h 920101"/>
              </a:gdLst>
              <a:ahLst/>
              <a:cxnLst>
                <a:cxn ang="0">
                  <a:pos x="connsiteX0" y="connsiteY0"/>
                </a:cxn>
                <a:cxn ang="0">
                  <a:pos x="connsiteX1" y="connsiteY1"/>
                </a:cxn>
                <a:cxn ang="0">
                  <a:pos x="connsiteX2" y="connsiteY2"/>
                </a:cxn>
              </a:cxnLst>
              <a:rect l="l" t="t" r="r" b="b"/>
              <a:pathLst>
                <a:path w="1815814" h="920101">
                  <a:moveTo>
                    <a:pt x="1815814" y="0"/>
                  </a:moveTo>
                  <a:lnTo>
                    <a:pt x="0" y="0"/>
                  </a:lnTo>
                  <a:lnTo>
                    <a:pt x="161054" y="920101"/>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a:p>
          </p:txBody>
        </p:sp>
        <p:sp>
          <p:nvSpPr>
            <p:cNvPr id="41" name="Freihandform: Form 40">
              <a:extLst>
                <a:ext uri="{FF2B5EF4-FFF2-40B4-BE49-F238E27FC236}">
                  <a16:creationId xmlns:a16="http://schemas.microsoft.com/office/drawing/2014/main" id="{AD46CA09-12E7-4803-A8A0-CC8821A2FBF3}"/>
                </a:ext>
              </a:extLst>
            </p:cNvPr>
            <p:cNvSpPr/>
            <p:nvPr userDrawn="1"/>
          </p:nvSpPr>
          <p:spPr bwMode="gray">
            <a:xfrm>
              <a:off x="4920060" y="119557"/>
              <a:ext cx="2146640" cy="1005693"/>
            </a:xfrm>
            <a:custGeom>
              <a:avLst/>
              <a:gdLst>
                <a:gd name="connsiteX0" fmla="*/ 0 w 4098704"/>
                <a:gd name="connsiteY0" fmla="*/ 0 h 1920227"/>
                <a:gd name="connsiteX1" fmla="*/ 4098704 w 4098704"/>
                <a:gd name="connsiteY1" fmla="*/ 0 h 1920227"/>
                <a:gd name="connsiteX2" fmla="*/ 876998 w 4098704"/>
                <a:gd name="connsiteY2" fmla="*/ 1920227 h 1920227"/>
              </a:gdLst>
              <a:ahLst/>
              <a:cxnLst>
                <a:cxn ang="0">
                  <a:pos x="connsiteX0" y="connsiteY0"/>
                </a:cxn>
                <a:cxn ang="0">
                  <a:pos x="connsiteX1" y="connsiteY1"/>
                </a:cxn>
                <a:cxn ang="0">
                  <a:pos x="connsiteX2" y="connsiteY2"/>
                </a:cxn>
              </a:cxnLst>
              <a:rect l="l" t="t" r="r" b="b"/>
              <a:pathLst>
                <a:path w="4098704" h="1920227">
                  <a:moveTo>
                    <a:pt x="0" y="0"/>
                  </a:moveTo>
                  <a:lnTo>
                    <a:pt x="4098704" y="0"/>
                  </a:lnTo>
                  <a:lnTo>
                    <a:pt x="876998" y="1920227"/>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a:p>
          </p:txBody>
        </p:sp>
      </p:grpSp>
    </p:spTree>
    <p:extLst>
      <p:ext uri="{BB962C8B-B14F-4D97-AF65-F5344CB8AC3E}">
        <p14:creationId xmlns:p14="http://schemas.microsoft.com/office/powerpoint/2010/main" val="3347427600"/>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Zwischenfolie Foto">
    <p:spTree>
      <p:nvGrpSpPr>
        <p:cNvPr id="1" name=""/>
        <p:cNvGrpSpPr/>
        <p:nvPr/>
      </p:nvGrpSpPr>
      <p:grpSpPr>
        <a:xfrm>
          <a:off x="0" y="0"/>
          <a:ext cx="0" cy="0"/>
          <a:chOff x="0" y="0"/>
          <a:chExt cx="0" cy="0"/>
        </a:xfrm>
      </p:grpSpPr>
      <p:sp>
        <p:nvSpPr>
          <p:cNvPr id="13" name="Bildplatzhalter">
            <a:extLst>
              <a:ext uri="{FF2B5EF4-FFF2-40B4-BE49-F238E27FC236}">
                <a16:creationId xmlns:a16="http://schemas.microsoft.com/office/drawing/2014/main" id="{670A352A-9075-4383-BC37-7EF209BB4A7F}"/>
              </a:ext>
            </a:extLst>
          </p:cNvPr>
          <p:cNvSpPr>
            <a:spLocks noGrp="1"/>
          </p:cNvSpPr>
          <p:nvPr>
            <p:ph type="pic" sz="quarter" idx="11" hasCustomPrompt="1"/>
          </p:nvPr>
        </p:nvSpPr>
        <p:spPr bwMode="gray">
          <a:xfrm>
            <a:off x="164181" y="165100"/>
            <a:ext cx="11858487" cy="5968659"/>
          </a:xfrm>
          <a:noFill/>
        </p:spPr>
        <p:txBody>
          <a:bodyPr tIns="720000" rIns="0"/>
          <a:lstStyle>
            <a:lvl1pPr marL="0" marR="0" indent="0" algn="ctr" defTabSz="914377" rtl="0" eaLnBrk="1" fontAlgn="auto" latinLnBrk="0" hangingPunct="1">
              <a:lnSpc>
                <a:spcPct val="90000"/>
              </a:lnSpc>
              <a:spcBef>
                <a:spcPts val="0"/>
              </a:spcBef>
              <a:spcAft>
                <a:spcPts val="0"/>
              </a:spcAft>
              <a:buClrTx/>
              <a:buSzTx/>
              <a:buFont typeface="Arial" panose="020B0604020202020204" pitchFamily="34" charset="0"/>
              <a:buNone/>
              <a:tabLst/>
              <a:defRPr sz="667">
                <a:solidFill>
                  <a:schemeClr val="accent1"/>
                </a:solidFill>
              </a:defRPr>
            </a:lvl1pPr>
          </a:lstStyle>
          <a:p>
            <a:r>
              <a:rPr lang="de-DE"/>
              <a:t>.</a:t>
            </a:r>
          </a:p>
        </p:txBody>
      </p:sp>
      <p:sp>
        <p:nvSpPr>
          <p:cNvPr id="3" name="1.">
            <a:extLst>
              <a:ext uri="{FF2B5EF4-FFF2-40B4-BE49-F238E27FC236}">
                <a16:creationId xmlns:a16="http://schemas.microsoft.com/office/drawing/2014/main" id="{6C4143CA-4DB1-41D8-8702-2CD00961FDB5}"/>
              </a:ext>
            </a:extLst>
          </p:cNvPr>
          <p:cNvSpPr/>
          <p:nvPr/>
        </p:nvSpPr>
        <p:spPr bwMode="gray">
          <a:xfrm>
            <a:off x="5456990" y="170887"/>
            <a:ext cx="1968500" cy="978729"/>
          </a:xfrm>
          <a:prstGeom prst="rect">
            <a:avLst/>
          </a:prstGeom>
        </p:spPr>
        <p:txBody>
          <a:bodyPr wrap="square">
            <a:spAutoFit/>
          </a:bodyPr>
          <a:lstStyle/>
          <a:p>
            <a:pPr marL="0" marR="0" lvl="0" indent="0" algn="l" defTabSz="914377" rtl="0" eaLnBrk="1" fontAlgn="auto" latinLnBrk="0" hangingPunct="1">
              <a:lnSpc>
                <a:spcPct val="90000"/>
              </a:lnSpc>
              <a:spcBef>
                <a:spcPts val="800"/>
              </a:spcBef>
              <a:spcAft>
                <a:spcPts val="0"/>
              </a:spcAft>
              <a:buClrTx/>
              <a:buSzTx/>
              <a:buFont typeface="Arial" panose="020B0604020202020204" pitchFamily="34" charset="0"/>
              <a:buNone/>
              <a:tabLst/>
              <a:defRPr/>
            </a:pPr>
            <a:r>
              <a:rPr kumimoji="0" lang="de-DE" sz="1600" b="0" i="0" u="none" strike="noStrike" kern="1200" cap="none" spc="0" normalizeH="0" baseline="0" noProof="0">
                <a:ln>
                  <a:noFill/>
                </a:ln>
                <a:solidFill>
                  <a:prstClr val="black"/>
                </a:solidFill>
                <a:effectLst/>
                <a:uLnTx/>
                <a:uFillTx/>
                <a:latin typeface="+mn-lt"/>
                <a:ea typeface="+mn-ea"/>
                <a:cs typeface="+mn-cs"/>
              </a:rPr>
              <a:t>1. Auf dieses </a:t>
            </a:r>
            <a:br>
              <a:rPr kumimoji="0" lang="de-DE" sz="1600" b="0" i="0" u="none" strike="noStrike" kern="1200" cap="none" spc="0" normalizeH="0" baseline="0" noProof="0">
                <a:ln>
                  <a:noFill/>
                </a:ln>
                <a:solidFill>
                  <a:prstClr val="black"/>
                </a:solidFill>
                <a:effectLst/>
                <a:uLnTx/>
                <a:uFillTx/>
                <a:latin typeface="+mn-lt"/>
                <a:ea typeface="+mn-ea"/>
                <a:cs typeface="+mn-cs"/>
              </a:rPr>
            </a:br>
            <a:r>
              <a:rPr kumimoji="0" lang="de-DE" sz="1600" b="0" i="0" u="none" strike="noStrike" kern="1200" cap="none" spc="0" normalizeH="0" baseline="0" noProof="0">
                <a:ln>
                  <a:noFill/>
                </a:ln>
                <a:solidFill>
                  <a:prstClr val="black"/>
                </a:solidFill>
                <a:effectLst/>
                <a:uLnTx/>
                <a:uFillTx/>
                <a:latin typeface="+mn-lt"/>
                <a:ea typeface="+mn-ea"/>
                <a:cs typeface="+mn-cs"/>
              </a:rPr>
              <a:t>Symbol klicken </a:t>
            </a:r>
            <a:br>
              <a:rPr kumimoji="0" lang="de-DE" sz="1600" b="0" i="0" u="none" strike="noStrike" kern="1200" cap="none" spc="0" normalizeH="0" baseline="0" noProof="0">
                <a:ln>
                  <a:noFill/>
                </a:ln>
                <a:solidFill>
                  <a:prstClr val="black"/>
                </a:solidFill>
                <a:effectLst/>
                <a:uLnTx/>
                <a:uFillTx/>
                <a:latin typeface="+mn-lt"/>
                <a:ea typeface="+mn-ea"/>
                <a:cs typeface="+mn-cs"/>
              </a:rPr>
            </a:br>
            <a:r>
              <a:rPr kumimoji="0" lang="de-DE" sz="1600" b="0" i="0" u="none" strike="noStrike" kern="1200" cap="none" spc="0" normalizeH="0" baseline="0" noProof="0">
                <a:ln>
                  <a:noFill/>
                </a:ln>
                <a:solidFill>
                  <a:prstClr val="black"/>
                </a:solidFill>
                <a:effectLst/>
                <a:uLnTx/>
                <a:uFillTx/>
                <a:latin typeface="+mn-lt"/>
                <a:ea typeface="+mn-ea"/>
                <a:cs typeface="+mn-cs"/>
              </a:rPr>
              <a:t>um neues Fotos </a:t>
            </a:r>
            <a:br>
              <a:rPr kumimoji="0" lang="de-DE" sz="1600" b="0" i="0" u="none" strike="noStrike" kern="1200" cap="none" spc="0" normalizeH="0" baseline="0" noProof="0">
                <a:ln>
                  <a:noFill/>
                </a:ln>
                <a:solidFill>
                  <a:prstClr val="black"/>
                </a:solidFill>
                <a:effectLst/>
                <a:uLnTx/>
                <a:uFillTx/>
                <a:latin typeface="+mn-lt"/>
                <a:ea typeface="+mn-ea"/>
                <a:cs typeface="+mn-cs"/>
              </a:rPr>
            </a:br>
            <a:r>
              <a:rPr kumimoji="0" lang="de-DE" sz="1600" b="0" i="0" u="none" strike="noStrike" kern="1200" cap="none" spc="0" normalizeH="0" baseline="0" noProof="0">
                <a:ln>
                  <a:noFill/>
                </a:ln>
                <a:solidFill>
                  <a:prstClr val="black"/>
                </a:solidFill>
                <a:effectLst/>
                <a:uLnTx/>
                <a:uFillTx/>
                <a:latin typeface="+mn-lt"/>
                <a:ea typeface="+mn-ea"/>
                <a:cs typeface="+mn-cs"/>
              </a:rPr>
              <a:t>einzufügen</a:t>
            </a:r>
          </a:p>
        </p:txBody>
      </p:sp>
      <p:sp>
        <p:nvSpPr>
          <p:cNvPr id="16" name="2.">
            <a:extLst>
              <a:ext uri="{FF2B5EF4-FFF2-40B4-BE49-F238E27FC236}">
                <a16:creationId xmlns:a16="http://schemas.microsoft.com/office/drawing/2014/main" id="{8F222F02-A2DC-42E9-84D4-4ACEFEE70A4D}"/>
              </a:ext>
            </a:extLst>
          </p:cNvPr>
          <p:cNvSpPr/>
          <p:nvPr/>
        </p:nvSpPr>
        <p:spPr bwMode="gray">
          <a:xfrm>
            <a:off x="7335817" y="170887"/>
            <a:ext cx="1968500" cy="535531"/>
          </a:xfrm>
          <a:prstGeom prst="rect">
            <a:avLst/>
          </a:prstGeom>
        </p:spPr>
        <p:txBody>
          <a:bodyPr wrap="square">
            <a:spAutoFit/>
          </a:bodyPr>
          <a:lstStyle/>
          <a:p>
            <a:pPr marL="0" marR="0" lvl="0" indent="0" algn="l" defTabSz="914377" rtl="0" eaLnBrk="1" fontAlgn="auto" latinLnBrk="0" hangingPunct="1">
              <a:lnSpc>
                <a:spcPct val="90000"/>
              </a:lnSpc>
              <a:spcBef>
                <a:spcPts val="800"/>
              </a:spcBef>
              <a:spcAft>
                <a:spcPts val="0"/>
              </a:spcAft>
              <a:buClrTx/>
              <a:buSzTx/>
              <a:buFont typeface="Arial" panose="020B0604020202020204" pitchFamily="34" charset="0"/>
              <a:buNone/>
              <a:tabLst/>
              <a:defRPr/>
            </a:pPr>
            <a:r>
              <a:rPr kumimoji="0" lang="de-DE" sz="1600" b="0" i="0" u="none" strike="noStrike" kern="1200" cap="none" spc="0" normalizeH="0" baseline="0" noProof="0">
                <a:ln>
                  <a:noFill/>
                </a:ln>
                <a:solidFill>
                  <a:prstClr val="black"/>
                </a:solidFill>
                <a:effectLst/>
                <a:uLnTx/>
                <a:uFillTx/>
                <a:latin typeface="+mn-lt"/>
                <a:ea typeface="+mn-ea"/>
                <a:cs typeface="+mn-cs"/>
              </a:rPr>
              <a:t>2. Folie wieder zurücksetzen</a:t>
            </a:r>
          </a:p>
        </p:txBody>
      </p:sp>
      <p:sp>
        <p:nvSpPr>
          <p:cNvPr id="23" name="3.">
            <a:extLst>
              <a:ext uri="{FF2B5EF4-FFF2-40B4-BE49-F238E27FC236}">
                <a16:creationId xmlns:a16="http://schemas.microsoft.com/office/drawing/2014/main" id="{C15972D1-066C-49B6-94E5-4A7A0A3B2587}"/>
              </a:ext>
            </a:extLst>
          </p:cNvPr>
          <p:cNvSpPr/>
          <p:nvPr/>
        </p:nvSpPr>
        <p:spPr bwMode="gray">
          <a:xfrm>
            <a:off x="9903959" y="170887"/>
            <a:ext cx="2262780" cy="978729"/>
          </a:xfrm>
          <a:prstGeom prst="rect">
            <a:avLst/>
          </a:prstGeom>
        </p:spPr>
        <p:txBody>
          <a:bodyPr wrap="square">
            <a:spAutoFit/>
          </a:bodyPr>
          <a:lstStyle/>
          <a:p>
            <a:pPr marL="0" marR="0" lvl="0" indent="0" algn="l" defTabSz="914377" rtl="0" eaLnBrk="1" fontAlgn="auto" latinLnBrk="0" hangingPunct="1">
              <a:lnSpc>
                <a:spcPct val="90000"/>
              </a:lnSpc>
              <a:spcBef>
                <a:spcPts val="800"/>
              </a:spcBef>
              <a:spcAft>
                <a:spcPts val="0"/>
              </a:spcAft>
              <a:buClrTx/>
              <a:buSzTx/>
              <a:buFont typeface="Arial" panose="020B0604020202020204" pitchFamily="34" charset="0"/>
              <a:buNone/>
              <a:tabLst/>
              <a:defRPr/>
            </a:pPr>
            <a:r>
              <a:rPr kumimoji="0" lang="de-DE" sz="1600" b="0" i="0" u="none" strike="noStrike" kern="1200" cap="none" spc="0" normalizeH="0" baseline="0" noProof="0">
                <a:ln>
                  <a:noFill/>
                </a:ln>
                <a:solidFill>
                  <a:prstClr val="black"/>
                </a:solidFill>
                <a:effectLst/>
                <a:uLnTx/>
                <a:uFillTx/>
                <a:latin typeface="+mn-lt"/>
                <a:ea typeface="+mn-ea"/>
                <a:cs typeface="+mn-cs"/>
              </a:rPr>
              <a:t>3. ggfs. mit „Zuschneiden“ den Ausschnitt verändern</a:t>
            </a:r>
            <a:br>
              <a:rPr kumimoji="0" lang="de-DE" sz="1600" b="0" i="0" u="none" strike="noStrike" kern="1200" cap="none" spc="0" normalizeH="0" baseline="0" noProof="0">
                <a:ln>
                  <a:noFill/>
                </a:ln>
                <a:solidFill>
                  <a:prstClr val="black"/>
                </a:solidFill>
                <a:effectLst/>
                <a:uLnTx/>
                <a:uFillTx/>
                <a:latin typeface="+mn-lt"/>
                <a:ea typeface="+mn-ea"/>
                <a:cs typeface="+mn-cs"/>
              </a:rPr>
            </a:br>
            <a:endParaRPr kumimoji="0" lang="de-DE" sz="1600" b="0" i="0" u="none" strike="noStrike" kern="1200" cap="none" spc="0" normalizeH="0" baseline="0" noProof="0">
              <a:ln>
                <a:noFill/>
              </a:ln>
              <a:solidFill>
                <a:prstClr val="black"/>
              </a:solidFill>
              <a:effectLst/>
              <a:uLnTx/>
              <a:uFillTx/>
              <a:latin typeface="+mn-lt"/>
              <a:ea typeface="+mn-ea"/>
              <a:cs typeface="+mn-cs"/>
            </a:endParaRPr>
          </a:p>
        </p:txBody>
      </p:sp>
      <p:cxnSp>
        <p:nvCxnSpPr>
          <p:cNvPr id="6" name="Gerade Verbindung mit Pfeil 5">
            <a:extLst>
              <a:ext uri="{FF2B5EF4-FFF2-40B4-BE49-F238E27FC236}">
                <a16:creationId xmlns:a16="http://schemas.microsoft.com/office/drawing/2014/main" id="{FE685868-EA5A-4891-A28F-04F16BEAED38}"/>
              </a:ext>
            </a:extLst>
          </p:cNvPr>
          <p:cNvCxnSpPr/>
          <p:nvPr/>
        </p:nvCxnSpPr>
        <p:spPr bwMode="gray">
          <a:xfrm>
            <a:off x="6096000" y="1244600"/>
            <a:ext cx="0" cy="914400"/>
          </a:xfrm>
          <a:prstGeom prst="straightConnector1">
            <a:avLst/>
          </a:prstGeom>
          <a:ln w="12700">
            <a:prstDash val="sysDash"/>
            <a:tailEnd type="triangle" w="lg" len="lg"/>
          </a:ln>
        </p:spPr>
        <p:style>
          <a:lnRef idx="1">
            <a:schemeClr val="accent1"/>
          </a:lnRef>
          <a:fillRef idx="0">
            <a:schemeClr val="accent1"/>
          </a:fillRef>
          <a:effectRef idx="0">
            <a:schemeClr val="accent1"/>
          </a:effectRef>
          <a:fontRef idx="minor">
            <a:schemeClr val="tx1"/>
          </a:fontRef>
        </p:style>
      </p:cxnSp>
      <p:sp>
        <p:nvSpPr>
          <p:cNvPr id="9" name="how">
            <a:extLst>
              <a:ext uri="{FF2B5EF4-FFF2-40B4-BE49-F238E27FC236}">
                <a16:creationId xmlns:a16="http://schemas.microsoft.com/office/drawing/2014/main" id="{B4432FF7-B852-4F03-B6BA-EEC7AD563D82}"/>
              </a:ext>
            </a:extLst>
          </p:cNvPr>
          <p:cNvSpPr txBox="1"/>
          <p:nvPr/>
        </p:nvSpPr>
        <p:spPr bwMode="gray">
          <a:xfrm>
            <a:off x="-3793918" y="237067"/>
            <a:ext cx="3712427" cy="1384995"/>
          </a:xfrm>
          <a:prstGeom prst="rect">
            <a:avLst/>
          </a:prstGeom>
          <a:noFill/>
        </p:spPr>
        <p:txBody>
          <a:bodyPr wrap="none" rtlCol="0">
            <a:spAutoFit/>
          </a:bodyPr>
          <a:lstStyle/>
          <a:p>
            <a:pPr marL="171446" marR="0" lvl="0" indent="-171446" algn="r" defTabSz="914377" rtl="0" eaLnBrk="1" fontAlgn="auto" latinLnBrk="0" hangingPunct="1">
              <a:lnSpc>
                <a:spcPct val="100000"/>
              </a:lnSpc>
              <a:spcBef>
                <a:spcPts val="0"/>
              </a:spcBef>
              <a:spcAft>
                <a:spcPts val="0"/>
              </a:spcAft>
              <a:buClrTx/>
              <a:buSzTx/>
              <a:buFontTx/>
              <a:buAutoNum type="arabicPeriod"/>
              <a:tabLst/>
              <a:defRPr/>
            </a:pPr>
            <a:r>
              <a:rPr lang="de-DE" sz="1200" b="0">
                <a:solidFill>
                  <a:schemeClr val="bg1">
                    <a:lumMod val="50000"/>
                  </a:schemeClr>
                </a:solidFill>
              </a:rPr>
              <a:t>Auf Bild oberhalb der Transparenz klicken.</a:t>
            </a:r>
          </a:p>
          <a:p>
            <a:pPr marL="171446" marR="0" lvl="0" indent="-171446" algn="r" defTabSz="914377" rtl="0" eaLnBrk="1" fontAlgn="auto" latinLnBrk="0" hangingPunct="1">
              <a:lnSpc>
                <a:spcPct val="100000"/>
              </a:lnSpc>
              <a:spcBef>
                <a:spcPts val="0"/>
              </a:spcBef>
              <a:spcAft>
                <a:spcPts val="0"/>
              </a:spcAft>
              <a:buClrTx/>
              <a:buSzTx/>
              <a:buFontTx/>
              <a:buAutoNum type="arabicPeriod"/>
              <a:tabLst/>
              <a:defRPr/>
            </a:pPr>
            <a:r>
              <a:rPr lang="de-DE" sz="1200" b="0">
                <a:solidFill>
                  <a:schemeClr val="bg1">
                    <a:lumMod val="50000"/>
                  </a:schemeClr>
                </a:solidFill>
              </a:rPr>
              <a:t>Bild mit Taste ENTF löschen.</a:t>
            </a:r>
          </a:p>
          <a:p>
            <a:pPr marL="171446" marR="0" lvl="0" indent="-171446" algn="r" defTabSz="914377" rtl="0" eaLnBrk="1" fontAlgn="auto" latinLnBrk="0" hangingPunct="1">
              <a:lnSpc>
                <a:spcPct val="100000"/>
              </a:lnSpc>
              <a:spcBef>
                <a:spcPts val="0"/>
              </a:spcBef>
              <a:spcAft>
                <a:spcPts val="0"/>
              </a:spcAft>
              <a:buClrTx/>
              <a:buSzTx/>
              <a:buFontTx/>
              <a:buAutoNum type="arabicPeriod"/>
              <a:tabLst/>
              <a:defRPr/>
            </a:pPr>
            <a:r>
              <a:rPr lang="de-DE" sz="1200" b="0">
                <a:solidFill>
                  <a:schemeClr val="bg1">
                    <a:lumMod val="50000"/>
                  </a:schemeClr>
                </a:solidFill>
              </a:rPr>
              <a:t> Auf kleines Symbol in der Mitte der Seite klicken.</a:t>
            </a:r>
          </a:p>
          <a:p>
            <a:pPr marL="171446" marR="0" lvl="0" indent="-171446" algn="r" defTabSz="914377" rtl="0" eaLnBrk="1" fontAlgn="auto" latinLnBrk="0" hangingPunct="1">
              <a:lnSpc>
                <a:spcPct val="100000"/>
              </a:lnSpc>
              <a:spcBef>
                <a:spcPts val="0"/>
              </a:spcBef>
              <a:spcAft>
                <a:spcPts val="0"/>
              </a:spcAft>
              <a:buClrTx/>
              <a:buSzTx/>
              <a:buFontTx/>
              <a:buAutoNum type="arabicPeriod"/>
              <a:tabLst/>
              <a:defRPr/>
            </a:pPr>
            <a:r>
              <a:rPr lang="de-DE" sz="1200" b="0">
                <a:solidFill>
                  <a:schemeClr val="bg1">
                    <a:lumMod val="50000"/>
                  </a:schemeClr>
                </a:solidFill>
              </a:rPr>
              <a:t>Foto auswählen.</a:t>
            </a:r>
          </a:p>
          <a:p>
            <a:pPr marL="171446" marR="0" lvl="0" indent="-171446" algn="r" defTabSz="914377" rtl="0" eaLnBrk="1" fontAlgn="auto" latinLnBrk="0" hangingPunct="1">
              <a:lnSpc>
                <a:spcPct val="100000"/>
              </a:lnSpc>
              <a:spcBef>
                <a:spcPts val="0"/>
              </a:spcBef>
              <a:spcAft>
                <a:spcPts val="0"/>
              </a:spcAft>
              <a:buClrTx/>
              <a:buSzTx/>
              <a:buFontTx/>
              <a:buAutoNum type="arabicPeriod"/>
              <a:tabLst/>
              <a:defRPr/>
            </a:pPr>
            <a:r>
              <a:rPr lang="de-DE" sz="1200" b="0">
                <a:solidFill>
                  <a:schemeClr val="bg1">
                    <a:lumMod val="50000"/>
                  </a:schemeClr>
                </a:solidFill>
              </a:rPr>
              <a:t>Unter „Start/Folie zurücksetzen“.</a:t>
            </a:r>
          </a:p>
          <a:p>
            <a:pPr marL="171446" marR="0" lvl="0" indent="-171446" algn="r" defTabSz="914377" rtl="0" eaLnBrk="1" fontAlgn="auto" latinLnBrk="0" hangingPunct="1">
              <a:lnSpc>
                <a:spcPct val="100000"/>
              </a:lnSpc>
              <a:spcBef>
                <a:spcPts val="0"/>
              </a:spcBef>
              <a:spcAft>
                <a:spcPts val="0"/>
              </a:spcAft>
              <a:buClrTx/>
              <a:buSzTx/>
              <a:buFontTx/>
              <a:buAutoNum type="arabicPeriod"/>
              <a:tabLst/>
              <a:defRPr/>
            </a:pPr>
            <a:r>
              <a:rPr lang="de-DE" sz="1200" b="0">
                <a:solidFill>
                  <a:schemeClr val="bg1">
                    <a:lumMod val="50000"/>
                  </a:schemeClr>
                </a:solidFill>
              </a:rPr>
              <a:t>Bei Bedarf unter „Format/ Schneidewerkzeug“ </a:t>
            </a:r>
            <a:br>
              <a:rPr lang="de-DE" sz="1200" b="0">
                <a:solidFill>
                  <a:schemeClr val="bg1">
                    <a:lumMod val="50000"/>
                  </a:schemeClr>
                </a:solidFill>
              </a:rPr>
            </a:br>
            <a:r>
              <a:rPr lang="de-DE" sz="1200" b="0">
                <a:solidFill>
                  <a:schemeClr val="bg1">
                    <a:lumMod val="50000"/>
                  </a:schemeClr>
                </a:solidFill>
              </a:rPr>
              <a:t>Ausschnitt bearbeiten.</a:t>
            </a:r>
          </a:p>
        </p:txBody>
      </p:sp>
      <p:sp>
        <p:nvSpPr>
          <p:cNvPr id="10" name="Dreieck">
            <a:extLst>
              <a:ext uri="{FF2B5EF4-FFF2-40B4-BE49-F238E27FC236}">
                <a16:creationId xmlns:a16="http://schemas.microsoft.com/office/drawing/2014/main" id="{22DB09A9-BCD0-4F35-8DC4-DDFE9DE6C2F9}"/>
              </a:ext>
            </a:extLst>
          </p:cNvPr>
          <p:cNvSpPr/>
          <p:nvPr/>
        </p:nvSpPr>
        <p:spPr bwMode="gray">
          <a:xfrm rot="5400000">
            <a:off x="-222463" y="562187"/>
            <a:ext cx="281941" cy="60960"/>
          </a:xfrm>
          <a:prstGeom prst="triangl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400"/>
          </a:p>
        </p:txBody>
      </p:sp>
      <p:sp>
        <p:nvSpPr>
          <p:cNvPr id="15" name="Headline">
            <a:extLst>
              <a:ext uri="{FF2B5EF4-FFF2-40B4-BE49-F238E27FC236}">
                <a16:creationId xmlns:a16="http://schemas.microsoft.com/office/drawing/2014/main" id="{F8646EF2-FE73-41DC-B654-C5012A3720DD}"/>
              </a:ext>
            </a:extLst>
          </p:cNvPr>
          <p:cNvSpPr>
            <a:spLocks noGrp="1"/>
          </p:cNvSpPr>
          <p:nvPr>
            <p:ph type="title" hasCustomPrompt="1"/>
          </p:nvPr>
        </p:nvSpPr>
        <p:spPr bwMode="gray">
          <a:xfrm>
            <a:off x="164181" y="2093674"/>
            <a:ext cx="11858487" cy="4040085"/>
          </a:xfrm>
          <a:prstGeom prst="rect">
            <a:avLst/>
          </a:prstGeom>
          <a:blipFill dpi="0" rotWithShape="1">
            <a:blip r:embed="rId2">
              <a:alphaModFix amt="80000"/>
            </a:blip>
            <a:srcRect/>
            <a:stretch>
              <a:fillRect l="-10" r="-10"/>
            </a:stretch>
          </a:blipFill>
        </p:spPr>
        <p:txBody>
          <a:bodyPr wrap="square" lIns="900000" bIns="684000" anchor="b">
            <a:noAutofit/>
          </a:bodyPr>
          <a:lstStyle>
            <a:lvl1pPr>
              <a:defRPr sz="2400" b="0">
                <a:solidFill>
                  <a:schemeClr val="tx1"/>
                </a:solidFill>
              </a:defRPr>
            </a:lvl1pPr>
          </a:lstStyle>
          <a:p>
            <a:r>
              <a:rPr lang="de-DE"/>
              <a:t>Zwischenfolie mit Hintergrundfoto </a:t>
            </a:r>
            <a:br>
              <a:rPr lang="de-DE"/>
            </a:br>
            <a:r>
              <a:rPr lang="de-DE"/>
              <a:t>(austauschbar) </a:t>
            </a:r>
          </a:p>
        </p:txBody>
      </p:sp>
      <p:pic>
        <p:nvPicPr>
          <p:cNvPr id="26" name="Beispiel" descr="Ein Bild, das Wand, Gebäude enthält.&#10;&#10;Automatisch generierte Beschreibung">
            <a:extLst>
              <a:ext uri="{FF2B5EF4-FFF2-40B4-BE49-F238E27FC236}">
                <a16:creationId xmlns:a16="http://schemas.microsoft.com/office/drawing/2014/main" id="{317CFD46-37B5-4632-BBA4-3F2278F98B67}"/>
              </a:ext>
            </a:extLst>
          </p:cNvPr>
          <p:cNvPicPr>
            <a:picLocks noChangeAspect="1"/>
          </p:cNvPicPr>
          <p:nvPr/>
        </p:nvPicPr>
        <p:blipFill>
          <a:blip r:embed="rId3"/>
          <a:stretch>
            <a:fillRect/>
          </a:stretch>
        </p:blipFill>
        <p:spPr bwMode="gray">
          <a:xfrm>
            <a:off x="9996030" y="1966807"/>
            <a:ext cx="1662545" cy="1147156"/>
          </a:xfrm>
          <a:prstGeom prst="rect">
            <a:avLst/>
          </a:prstGeom>
        </p:spPr>
      </p:pic>
      <p:sp>
        <p:nvSpPr>
          <p:cNvPr id="2" name="Datumsplatzhalter 1">
            <a:extLst>
              <a:ext uri="{FF2B5EF4-FFF2-40B4-BE49-F238E27FC236}">
                <a16:creationId xmlns:a16="http://schemas.microsoft.com/office/drawing/2014/main" id="{FDD79862-8BF3-4D14-AF58-2F22BF60427E}"/>
              </a:ext>
            </a:extLst>
          </p:cNvPr>
          <p:cNvSpPr>
            <a:spLocks noGrp="1"/>
          </p:cNvSpPr>
          <p:nvPr>
            <p:ph type="dt" sz="half" idx="12"/>
          </p:nvPr>
        </p:nvSpPr>
        <p:spPr bwMode="gray"/>
        <p:txBody>
          <a:bodyPr/>
          <a:lstStyle/>
          <a:p>
            <a:fld id="{D414CC3B-E4E3-4FB7-9CE0-769A0E72853D}" type="datetimeFigureOut">
              <a:rPr lang="de-DE" smtClean="0"/>
              <a:t>07.06.2021</a:t>
            </a:fld>
            <a:endParaRPr lang="de-DE"/>
          </a:p>
        </p:txBody>
      </p:sp>
      <p:sp>
        <p:nvSpPr>
          <p:cNvPr id="4" name="Fußzeilenplatzhalter 3">
            <a:extLst>
              <a:ext uri="{FF2B5EF4-FFF2-40B4-BE49-F238E27FC236}">
                <a16:creationId xmlns:a16="http://schemas.microsoft.com/office/drawing/2014/main" id="{2CB5F56C-6422-4495-9DA4-2AF22406E267}"/>
              </a:ext>
            </a:extLst>
          </p:cNvPr>
          <p:cNvSpPr>
            <a:spLocks noGrp="1"/>
          </p:cNvSpPr>
          <p:nvPr>
            <p:ph type="ftr" sz="quarter" idx="13"/>
          </p:nvPr>
        </p:nvSpPr>
        <p:spPr bwMode="gray"/>
        <p:txBody>
          <a:bodyPr/>
          <a:lstStyle/>
          <a:p>
            <a:endParaRPr lang="de-DE"/>
          </a:p>
        </p:txBody>
      </p:sp>
      <p:sp>
        <p:nvSpPr>
          <p:cNvPr id="5" name="Foliennummernplatzhalter 4">
            <a:extLst>
              <a:ext uri="{FF2B5EF4-FFF2-40B4-BE49-F238E27FC236}">
                <a16:creationId xmlns:a16="http://schemas.microsoft.com/office/drawing/2014/main" id="{2D7E061E-EDDF-4769-84B3-644BEC3FD70D}"/>
              </a:ext>
            </a:extLst>
          </p:cNvPr>
          <p:cNvSpPr>
            <a:spLocks noGrp="1"/>
          </p:cNvSpPr>
          <p:nvPr>
            <p:ph type="sldNum" sz="quarter" idx="14"/>
          </p:nvPr>
        </p:nvSpPr>
        <p:spPr bwMode="gray"/>
        <p:txBody>
          <a:bodyPr/>
          <a:lstStyle/>
          <a:p>
            <a:fld id="{453A4F7E-04D6-4187-9A68-B6D37A0800CA}" type="slidenum">
              <a:rPr lang="de-DE" smtClean="0"/>
              <a:t>‹Nr.›</a:t>
            </a:fld>
            <a:endParaRPr lang="de-DE"/>
          </a:p>
        </p:txBody>
      </p:sp>
      <p:pic>
        <p:nvPicPr>
          <p:cNvPr id="28" name="Grafik 27" descr="Ein Bild, das Screenshot enthält.&#10;&#10;Automatisch generierte Beschreibung">
            <a:extLst>
              <a:ext uri="{FF2B5EF4-FFF2-40B4-BE49-F238E27FC236}">
                <a16:creationId xmlns:a16="http://schemas.microsoft.com/office/drawing/2014/main" id="{F1DBC752-EBBC-4263-9446-7AAD2ADD5BCC}"/>
              </a:ext>
            </a:extLst>
          </p:cNvPr>
          <p:cNvPicPr>
            <a:picLocks noChangeAspect="1"/>
          </p:cNvPicPr>
          <p:nvPr/>
        </p:nvPicPr>
        <p:blipFill rotWithShape="1">
          <a:blip r:embed="rId4"/>
          <a:srcRect r="60723"/>
          <a:stretch/>
        </p:blipFill>
        <p:spPr>
          <a:xfrm>
            <a:off x="10001292" y="1136801"/>
            <a:ext cx="620963" cy="751359"/>
          </a:xfrm>
          <a:prstGeom prst="rect">
            <a:avLst/>
          </a:prstGeom>
        </p:spPr>
      </p:pic>
      <p:pic>
        <p:nvPicPr>
          <p:cNvPr id="29" name="Grafik 28" descr="Ein Bild, das Screenshot enthält.&#10;&#10;Automatisch generierte Beschreibung">
            <a:extLst>
              <a:ext uri="{FF2B5EF4-FFF2-40B4-BE49-F238E27FC236}">
                <a16:creationId xmlns:a16="http://schemas.microsoft.com/office/drawing/2014/main" id="{BF7AF15A-C526-4954-8322-2AC54E413E9B}"/>
              </a:ext>
            </a:extLst>
          </p:cNvPr>
          <p:cNvPicPr>
            <a:picLocks noChangeAspect="1"/>
          </p:cNvPicPr>
          <p:nvPr/>
        </p:nvPicPr>
        <p:blipFill>
          <a:blip r:embed="rId5"/>
          <a:stretch>
            <a:fillRect/>
          </a:stretch>
        </p:blipFill>
        <p:spPr>
          <a:xfrm>
            <a:off x="7453078" y="1136801"/>
            <a:ext cx="2113197" cy="751359"/>
          </a:xfrm>
          <a:prstGeom prst="rect">
            <a:avLst/>
          </a:prstGeom>
        </p:spPr>
      </p:pic>
      <p:sp>
        <p:nvSpPr>
          <p:cNvPr id="30" name="Rechteck 29">
            <a:extLst>
              <a:ext uri="{FF2B5EF4-FFF2-40B4-BE49-F238E27FC236}">
                <a16:creationId xmlns:a16="http://schemas.microsoft.com/office/drawing/2014/main" id="{529302A3-2D45-4FC1-BF49-971AA95174F2}"/>
              </a:ext>
            </a:extLst>
          </p:cNvPr>
          <p:cNvSpPr/>
          <p:nvPr/>
        </p:nvSpPr>
        <p:spPr bwMode="gray">
          <a:xfrm>
            <a:off x="8734474" y="1509303"/>
            <a:ext cx="844305" cy="191324"/>
          </a:xfrm>
          <a:prstGeom prst="rect">
            <a:avLst/>
          </a:prstGeom>
          <a:no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400"/>
          </a:p>
        </p:txBody>
      </p:sp>
      <p:sp>
        <p:nvSpPr>
          <p:cNvPr id="31" name="Rechteck">
            <a:extLst>
              <a:ext uri="{FF2B5EF4-FFF2-40B4-BE49-F238E27FC236}">
                <a16:creationId xmlns:a16="http://schemas.microsoft.com/office/drawing/2014/main" id="{59E4E17F-B8C7-48BE-82D7-2110F53F1AF1}"/>
              </a:ext>
            </a:extLst>
          </p:cNvPr>
          <p:cNvSpPr/>
          <p:nvPr/>
        </p:nvSpPr>
        <p:spPr bwMode="gray">
          <a:xfrm>
            <a:off x="10033796" y="1373457"/>
            <a:ext cx="575955" cy="450849"/>
          </a:xfrm>
          <a:prstGeom prst="rect">
            <a:avLst/>
          </a:prstGeom>
          <a:no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400"/>
          </a:p>
        </p:txBody>
      </p:sp>
    </p:spTree>
    <p:extLst>
      <p:ext uri="{BB962C8B-B14F-4D97-AF65-F5344CB8AC3E}">
        <p14:creationId xmlns:p14="http://schemas.microsoft.com/office/powerpoint/2010/main" val="835028038"/>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extfolie Standard">
    <p:spTree>
      <p:nvGrpSpPr>
        <p:cNvPr id="1" name=""/>
        <p:cNvGrpSpPr/>
        <p:nvPr/>
      </p:nvGrpSpPr>
      <p:grpSpPr>
        <a:xfrm>
          <a:off x="0" y="0"/>
          <a:ext cx="0" cy="0"/>
          <a:chOff x="0" y="0"/>
          <a:chExt cx="0" cy="0"/>
        </a:xfrm>
      </p:grpSpPr>
      <p:sp>
        <p:nvSpPr>
          <p:cNvPr id="8" name="Textplatzhalter 7">
            <a:extLst>
              <a:ext uri="{FF2B5EF4-FFF2-40B4-BE49-F238E27FC236}">
                <a16:creationId xmlns:a16="http://schemas.microsoft.com/office/drawing/2014/main" id="{5AF0F476-FCB1-4FAD-A333-9C951E2B5D18}"/>
              </a:ext>
            </a:extLst>
          </p:cNvPr>
          <p:cNvSpPr>
            <a:spLocks noGrp="1"/>
          </p:cNvSpPr>
          <p:nvPr>
            <p:ph type="body" sz="quarter" idx="13"/>
          </p:nvPr>
        </p:nvSpPr>
        <p:spPr bwMode="gray">
          <a:xfrm>
            <a:off x="599757" y="1361293"/>
            <a:ext cx="9563579" cy="4660625"/>
          </a:xfrm>
        </p:spPr>
        <p:txBody>
          <a:bodyPr/>
          <a:lstStyle/>
          <a:p>
            <a:pPr lvl="0"/>
            <a:r>
              <a:rPr lang="de-DE"/>
              <a:t>Mastertextformat bearbeiten</a:t>
            </a:r>
          </a:p>
          <a:p>
            <a:pPr lvl="1"/>
            <a:r>
              <a:rPr lang="de-DE"/>
              <a:t>Zweite Ebene</a:t>
            </a:r>
          </a:p>
          <a:p>
            <a:pPr lvl="2"/>
            <a:r>
              <a:rPr lang="de-DE"/>
              <a:t>Dritte Ebene</a:t>
            </a:r>
          </a:p>
        </p:txBody>
      </p:sp>
      <p:sp>
        <p:nvSpPr>
          <p:cNvPr id="2" name="Titel 1">
            <a:extLst>
              <a:ext uri="{FF2B5EF4-FFF2-40B4-BE49-F238E27FC236}">
                <a16:creationId xmlns:a16="http://schemas.microsoft.com/office/drawing/2014/main" id="{F3037597-8BB0-4750-8FAD-252867721047}"/>
              </a:ext>
            </a:extLst>
          </p:cNvPr>
          <p:cNvSpPr>
            <a:spLocks noGrp="1"/>
          </p:cNvSpPr>
          <p:nvPr>
            <p:ph type="title"/>
          </p:nvPr>
        </p:nvSpPr>
        <p:spPr bwMode="gray">
          <a:xfrm>
            <a:off x="599755" y="320283"/>
            <a:ext cx="11422911" cy="720725"/>
          </a:xfrm>
        </p:spPr>
        <p:txBody>
          <a:bodyPr/>
          <a:lstStyle>
            <a:lvl1pPr>
              <a:defRPr/>
            </a:lvl1pPr>
          </a:lstStyle>
          <a:p>
            <a:r>
              <a:rPr lang="de-DE"/>
              <a:t>Mastertitelformat bearbeiten</a:t>
            </a:r>
            <a:endParaRPr lang="en-GB"/>
          </a:p>
        </p:txBody>
      </p:sp>
      <p:sp>
        <p:nvSpPr>
          <p:cNvPr id="3" name="Fußzeilenplatzhalter 2">
            <a:extLst>
              <a:ext uri="{FF2B5EF4-FFF2-40B4-BE49-F238E27FC236}">
                <a16:creationId xmlns:a16="http://schemas.microsoft.com/office/drawing/2014/main" id="{5EF497FE-F899-473C-86D1-3A47B30E7D5D}"/>
              </a:ext>
            </a:extLst>
          </p:cNvPr>
          <p:cNvSpPr>
            <a:spLocks noGrp="1"/>
          </p:cNvSpPr>
          <p:nvPr>
            <p:ph type="ftr" sz="quarter" idx="10"/>
          </p:nvPr>
        </p:nvSpPr>
        <p:spPr bwMode="gray"/>
        <p:txBody>
          <a:bodyPr/>
          <a:lstStyle/>
          <a:p>
            <a:r>
              <a:rPr lang="de-DE"/>
              <a:t>Methoden am Morgen zu Fonds &amp; Grant Schemes</a:t>
            </a:r>
            <a:endParaRPr lang="en-US"/>
          </a:p>
        </p:txBody>
      </p:sp>
      <p:sp>
        <p:nvSpPr>
          <p:cNvPr id="4" name="Datumsplatzhalter 3">
            <a:extLst>
              <a:ext uri="{FF2B5EF4-FFF2-40B4-BE49-F238E27FC236}">
                <a16:creationId xmlns:a16="http://schemas.microsoft.com/office/drawing/2014/main" id="{B2E21C64-2F48-45FF-A940-2E7AC5533CE5}"/>
              </a:ext>
            </a:extLst>
          </p:cNvPr>
          <p:cNvSpPr>
            <a:spLocks noGrp="1"/>
          </p:cNvSpPr>
          <p:nvPr>
            <p:ph type="dt" sz="half" idx="11"/>
          </p:nvPr>
        </p:nvSpPr>
        <p:spPr bwMode="gray"/>
        <p:txBody>
          <a:bodyPr/>
          <a:lstStyle/>
          <a:p>
            <a:r>
              <a:rPr lang="de-DE"/>
              <a:t>15.09.2020</a:t>
            </a:r>
          </a:p>
        </p:txBody>
      </p:sp>
      <p:sp>
        <p:nvSpPr>
          <p:cNvPr id="5" name="Foliennummernplatzhalter 4">
            <a:extLst>
              <a:ext uri="{FF2B5EF4-FFF2-40B4-BE49-F238E27FC236}">
                <a16:creationId xmlns:a16="http://schemas.microsoft.com/office/drawing/2014/main" id="{7970A760-2D10-4D79-B1A9-41D0DCCF1EE1}"/>
              </a:ext>
            </a:extLst>
          </p:cNvPr>
          <p:cNvSpPr>
            <a:spLocks noGrp="1"/>
          </p:cNvSpPr>
          <p:nvPr>
            <p:ph type="sldNum" sz="quarter" idx="12"/>
          </p:nvPr>
        </p:nvSpPr>
        <p:spPr bwMode="gray"/>
        <p:txBody>
          <a:bodyPr/>
          <a:lstStyle/>
          <a:p>
            <a:r>
              <a:rPr lang="de-DE"/>
              <a:t>Seite </a:t>
            </a:r>
            <a:fld id="{3A8B5DB7-81A8-4ED4-916B-6B23CD603687}" type="slidenum">
              <a:rPr smtClean="0"/>
              <a:pPr/>
              <a:t>‹Nr.›</a:t>
            </a:fld>
            <a:endParaRPr/>
          </a:p>
        </p:txBody>
      </p:sp>
    </p:spTree>
    <p:extLst>
      <p:ext uri="{BB962C8B-B14F-4D97-AF65-F5344CB8AC3E}">
        <p14:creationId xmlns:p14="http://schemas.microsoft.com/office/powerpoint/2010/main" val="167251624"/>
      </p:ext>
    </p:extLst>
  </p:cSld>
  <p:clrMapOvr>
    <a:masterClrMapping/>
  </p:clrMapOvr>
  <p:transition>
    <p:fade/>
  </p:transition>
  <p:extLst>
    <p:ext uri="{DCECCB84-F9BA-43D5-87BE-67443E8EF086}">
      <p15:sldGuideLst xmlns:p15="http://schemas.microsoft.com/office/powerpoint/2012/main">
        <p15:guide id="1" orient="horz" pos="284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extfolie Standard mit Subline">
    <p:spTree>
      <p:nvGrpSpPr>
        <p:cNvPr id="1" name=""/>
        <p:cNvGrpSpPr/>
        <p:nvPr/>
      </p:nvGrpSpPr>
      <p:grpSpPr>
        <a:xfrm>
          <a:off x="0" y="0"/>
          <a:ext cx="0" cy="0"/>
          <a:chOff x="0" y="0"/>
          <a:chExt cx="0" cy="0"/>
        </a:xfrm>
      </p:grpSpPr>
      <p:sp>
        <p:nvSpPr>
          <p:cNvPr id="12" name="Titel 1">
            <a:extLst>
              <a:ext uri="{FF2B5EF4-FFF2-40B4-BE49-F238E27FC236}">
                <a16:creationId xmlns:a16="http://schemas.microsoft.com/office/drawing/2014/main" id="{726EAD89-A3DC-4500-9071-F28C7DB87ECF}"/>
              </a:ext>
            </a:extLst>
          </p:cNvPr>
          <p:cNvSpPr>
            <a:spLocks noGrp="1"/>
          </p:cNvSpPr>
          <p:nvPr>
            <p:ph type="title"/>
          </p:nvPr>
        </p:nvSpPr>
        <p:spPr bwMode="gray">
          <a:xfrm>
            <a:off x="599755" y="352037"/>
            <a:ext cx="11422911" cy="360753"/>
          </a:xfrm>
        </p:spPr>
        <p:txBody>
          <a:bodyPr/>
          <a:lstStyle>
            <a:lvl1pPr>
              <a:defRPr/>
            </a:lvl1pPr>
          </a:lstStyle>
          <a:p>
            <a:r>
              <a:rPr lang="de-DE"/>
              <a:t>Mastertitelformat bearbeiten</a:t>
            </a:r>
            <a:endParaRPr lang="en-GB"/>
          </a:p>
        </p:txBody>
      </p:sp>
      <p:sp>
        <p:nvSpPr>
          <p:cNvPr id="7" name="Textplatzhalter 2">
            <a:extLst>
              <a:ext uri="{FF2B5EF4-FFF2-40B4-BE49-F238E27FC236}">
                <a16:creationId xmlns:a16="http://schemas.microsoft.com/office/drawing/2014/main" id="{7BDDDF81-EBEA-4C88-AA55-681A5710CA2C}"/>
              </a:ext>
            </a:extLst>
          </p:cNvPr>
          <p:cNvSpPr>
            <a:spLocks noGrp="1"/>
          </p:cNvSpPr>
          <p:nvPr>
            <p:ph type="body" sz="quarter" idx="14"/>
          </p:nvPr>
        </p:nvSpPr>
        <p:spPr bwMode="gray">
          <a:xfrm>
            <a:off x="599018" y="774701"/>
            <a:ext cx="11423649" cy="501651"/>
          </a:xfrm>
        </p:spPr>
        <p:txBody>
          <a:bodyPr vert="horz" lIns="0" tIns="0" rIns="72000" bIns="0" rtlCol="0" anchor="t">
            <a:noAutofit/>
          </a:bodyPr>
          <a:lstStyle>
            <a:lvl1pPr>
              <a:defRPr lang="de-DE" sz="1867" b="0" cap="none" baseline="0" smtClean="0">
                <a:latin typeface="+mj-lt"/>
                <a:ea typeface="+mj-ea"/>
                <a:cs typeface="+mj-cs"/>
              </a:defRPr>
            </a:lvl1pPr>
            <a:lvl2pPr>
              <a:defRPr lang="de-DE" smtClean="0"/>
            </a:lvl2pPr>
            <a:lvl3pPr>
              <a:defRPr lang="de-DE" smtClean="0"/>
            </a:lvl3pPr>
            <a:lvl4pPr>
              <a:defRPr lang="de-DE" smtClean="0"/>
            </a:lvl4pPr>
            <a:lvl5pPr>
              <a:defRPr lang="en-US"/>
            </a:lvl5pPr>
          </a:lstStyle>
          <a:p>
            <a:pPr lvl="0">
              <a:spcBef>
                <a:spcPct val="0"/>
              </a:spcBef>
            </a:pPr>
            <a:r>
              <a:rPr lang="de-DE"/>
              <a:t>Mastertextformat bearbeiten</a:t>
            </a:r>
          </a:p>
        </p:txBody>
      </p:sp>
      <p:sp>
        <p:nvSpPr>
          <p:cNvPr id="8" name="Textplatzhalter 7">
            <a:extLst>
              <a:ext uri="{FF2B5EF4-FFF2-40B4-BE49-F238E27FC236}">
                <a16:creationId xmlns:a16="http://schemas.microsoft.com/office/drawing/2014/main" id="{5AF0F476-FCB1-4FAD-A333-9C951E2B5D18}"/>
              </a:ext>
            </a:extLst>
          </p:cNvPr>
          <p:cNvSpPr>
            <a:spLocks noGrp="1"/>
          </p:cNvSpPr>
          <p:nvPr>
            <p:ph type="body" sz="quarter" idx="13"/>
          </p:nvPr>
        </p:nvSpPr>
        <p:spPr bwMode="gray">
          <a:xfrm>
            <a:off x="599757" y="1361293"/>
            <a:ext cx="9563577" cy="4660625"/>
          </a:xfrm>
        </p:spPr>
        <p:txBody>
          <a:bodyPr/>
          <a:lstStyle/>
          <a:p>
            <a:pPr lvl="0"/>
            <a:r>
              <a:rPr lang="de-DE"/>
              <a:t>Mastertextformat bearbeiten</a:t>
            </a:r>
          </a:p>
          <a:p>
            <a:pPr lvl="1"/>
            <a:r>
              <a:rPr lang="de-DE"/>
              <a:t>Zweite Ebene</a:t>
            </a:r>
          </a:p>
          <a:p>
            <a:pPr lvl="2"/>
            <a:r>
              <a:rPr lang="de-DE"/>
              <a:t>Dritte Ebene</a:t>
            </a:r>
          </a:p>
        </p:txBody>
      </p:sp>
      <p:sp>
        <p:nvSpPr>
          <p:cNvPr id="3" name="Fußzeilenplatzhalter 2">
            <a:extLst>
              <a:ext uri="{FF2B5EF4-FFF2-40B4-BE49-F238E27FC236}">
                <a16:creationId xmlns:a16="http://schemas.microsoft.com/office/drawing/2014/main" id="{5EF497FE-F899-473C-86D1-3A47B30E7D5D}"/>
              </a:ext>
            </a:extLst>
          </p:cNvPr>
          <p:cNvSpPr>
            <a:spLocks noGrp="1"/>
          </p:cNvSpPr>
          <p:nvPr>
            <p:ph type="ftr" sz="quarter" idx="10"/>
          </p:nvPr>
        </p:nvSpPr>
        <p:spPr bwMode="gray"/>
        <p:txBody>
          <a:bodyPr/>
          <a:lstStyle/>
          <a:p>
            <a:endParaRPr lang="de-DE"/>
          </a:p>
        </p:txBody>
      </p:sp>
      <p:sp>
        <p:nvSpPr>
          <p:cNvPr id="4" name="Datumsplatzhalter 3">
            <a:extLst>
              <a:ext uri="{FF2B5EF4-FFF2-40B4-BE49-F238E27FC236}">
                <a16:creationId xmlns:a16="http://schemas.microsoft.com/office/drawing/2014/main" id="{B2E21C64-2F48-45FF-A940-2E7AC5533CE5}"/>
              </a:ext>
            </a:extLst>
          </p:cNvPr>
          <p:cNvSpPr>
            <a:spLocks noGrp="1"/>
          </p:cNvSpPr>
          <p:nvPr>
            <p:ph type="dt" sz="half" idx="11"/>
          </p:nvPr>
        </p:nvSpPr>
        <p:spPr bwMode="gray"/>
        <p:txBody>
          <a:bodyPr/>
          <a:lstStyle/>
          <a:p>
            <a:fld id="{D414CC3B-E4E3-4FB7-9CE0-769A0E72853D}" type="datetimeFigureOut">
              <a:rPr lang="de-DE" smtClean="0"/>
              <a:t>07.06.2021</a:t>
            </a:fld>
            <a:endParaRPr lang="de-DE"/>
          </a:p>
        </p:txBody>
      </p:sp>
      <p:sp>
        <p:nvSpPr>
          <p:cNvPr id="5" name="Foliennummernplatzhalter 4">
            <a:extLst>
              <a:ext uri="{FF2B5EF4-FFF2-40B4-BE49-F238E27FC236}">
                <a16:creationId xmlns:a16="http://schemas.microsoft.com/office/drawing/2014/main" id="{7970A760-2D10-4D79-B1A9-41D0DCCF1EE1}"/>
              </a:ext>
            </a:extLst>
          </p:cNvPr>
          <p:cNvSpPr>
            <a:spLocks noGrp="1"/>
          </p:cNvSpPr>
          <p:nvPr>
            <p:ph type="sldNum" sz="quarter" idx="12"/>
          </p:nvPr>
        </p:nvSpPr>
        <p:spPr bwMode="gray"/>
        <p:txBody>
          <a:bodyPr/>
          <a:lstStyle/>
          <a:p>
            <a:fld id="{453A4F7E-04D6-4187-9A68-B6D37A0800CA}" type="slidenum">
              <a:rPr lang="de-DE" smtClean="0"/>
              <a:t>‹Nr.›</a:t>
            </a:fld>
            <a:endParaRPr lang="de-DE"/>
          </a:p>
        </p:txBody>
      </p:sp>
    </p:spTree>
    <p:extLst>
      <p:ext uri="{BB962C8B-B14F-4D97-AF65-F5344CB8AC3E}">
        <p14:creationId xmlns:p14="http://schemas.microsoft.com/office/powerpoint/2010/main" val="2933626918"/>
      </p:ext>
    </p:extLst>
  </p:cSld>
  <p:clrMapOvr>
    <a:masterClrMapping/>
  </p:clrMapOvr>
  <p:transition>
    <p:fade/>
  </p:transition>
  <p:extLst>
    <p:ext uri="{DCECCB84-F9BA-43D5-87BE-67443E8EF086}">
      <p15:sldGuideLst xmlns:p15="http://schemas.microsoft.com/office/powerpoint/2012/main">
        <p15:guide id="1" orient="horz" pos="284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extfolie Standard Alternative">
    <p:spTree>
      <p:nvGrpSpPr>
        <p:cNvPr id="1" name=""/>
        <p:cNvGrpSpPr/>
        <p:nvPr/>
      </p:nvGrpSpPr>
      <p:grpSpPr>
        <a:xfrm>
          <a:off x="0" y="0"/>
          <a:ext cx="0" cy="0"/>
          <a:chOff x="0" y="0"/>
          <a:chExt cx="0" cy="0"/>
        </a:xfrm>
      </p:grpSpPr>
      <p:sp>
        <p:nvSpPr>
          <p:cNvPr id="8" name="Textplatzhalter 7">
            <a:extLst>
              <a:ext uri="{FF2B5EF4-FFF2-40B4-BE49-F238E27FC236}">
                <a16:creationId xmlns:a16="http://schemas.microsoft.com/office/drawing/2014/main" id="{5AF0F476-FCB1-4FAD-A333-9C951E2B5D18}"/>
              </a:ext>
            </a:extLst>
          </p:cNvPr>
          <p:cNvSpPr>
            <a:spLocks noGrp="1"/>
          </p:cNvSpPr>
          <p:nvPr>
            <p:ph type="body" sz="quarter" idx="13"/>
          </p:nvPr>
        </p:nvSpPr>
        <p:spPr bwMode="gray">
          <a:xfrm>
            <a:off x="599757" y="1361292"/>
            <a:ext cx="9563579" cy="3786443"/>
          </a:xfrm>
        </p:spPr>
        <p:txBody>
          <a:bodyPr/>
          <a:lstStyle/>
          <a:p>
            <a:pPr lvl="0"/>
            <a:r>
              <a:rPr lang="de-DE"/>
              <a:t>Mastertextformat bearbeiten</a:t>
            </a:r>
          </a:p>
          <a:p>
            <a:pPr lvl="1"/>
            <a:r>
              <a:rPr lang="de-DE"/>
              <a:t>Zweite Ebene</a:t>
            </a:r>
          </a:p>
          <a:p>
            <a:pPr lvl="2"/>
            <a:r>
              <a:rPr lang="de-DE"/>
              <a:t>Dritte Ebene</a:t>
            </a:r>
          </a:p>
        </p:txBody>
      </p:sp>
      <p:sp>
        <p:nvSpPr>
          <p:cNvPr id="2" name="Titel 1">
            <a:extLst>
              <a:ext uri="{FF2B5EF4-FFF2-40B4-BE49-F238E27FC236}">
                <a16:creationId xmlns:a16="http://schemas.microsoft.com/office/drawing/2014/main" id="{F3037597-8BB0-4750-8FAD-252867721047}"/>
              </a:ext>
            </a:extLst>
          </p:cNvPr>
          <p:cNvSpPr>
            <a:spLocks noGrp="1"/>
          </p:cNvSpPr>
          <p:nvPr>
            <p:ph type="title"/>
          </p:nvPr>
        </p:nvSpPr>
        <p:spPr bwMode="gray">
          <a:xfrm>
            <a:off x="599755" y="320283"/>
            <a:ext cx="11422911" cy="720725"/>
          </a:xfrm>
        </p:spPr>
        <p:txBody>
          <a:bodyPr/>
          <a:lstStyle>
            <a:lvl1pPr>
              <a:defRPr/>
            </a:lvl1pPr>
          </a:lstStyle>
          <a:p>
            <a:r>
              <a:rPr lang="de-DE"/>
              <a:t>Mastertitelformat bearbeiten</a:t>
            </a:r>
            <a:endParaRPr lang="en-GB"/>
          </a:p>
        </p:txBody>
      </p:sp>
      <p:sp>
        <p:nvSpPr>
          <p:cNvPr id="3" name="Fußzeilenplatzhalter 2">
            <a:extLst>
              <a:ext uri="{FF2B5EF4-FFF2-40B4-BE49-F238E27FC236}">
                <a16:creationId xmlns:a16="http://schemas.microsoft.com/office/drawing/2014/main" id="{5EF497FE-F899-473C-86D1-3A47B30E7D5D}"/>
              </a:ext>
            </a:extLst>
          </p:cNvPr>
          <p:cNvSpPr>
            <a:spLocks noGrp="1"/>
          </p:cNvSpPr>
          <p:nvPr>
            <p:ph type="ftr" sz="quarter" idx="10"/>
          </p:nvPr>
        </p:nvSpPr>
        <p:spPr bwMode="gray"/>
        <p:txBody>
          <a:bodyPr/>
          <a:lstStyle/>
          <a:p>
            <a:endParaRPr lang="de-DE"/>
          </a:p>
        </p:txBody>
      </p:sp>
      <p:sp>
        <p:nvSpPr>
          <p:cNvPr id="4" name="Datumsplatzhalter 3">
            <a:extLst>
              <a:ext uri="{FF2B5EF4-FFF2-40B4-BE49-F238E27FC236}">
                <a16:creationId xmlns:a16="http://schemas.microsoft.com/office/drawing/2014/main" id="{B2E21C64-2F48-45FF-A940-2E7AC5533CE5}"/>
              </a:ext>
            </a:extLst>
          </p:cNvPr>
          <p:cNvSpPr>
            <a:spLocks noGrp="1"/>
          </p:cNvSpPr>
          <p:nvPr>
            <p:ph type="dt" sz="half" idx="11"/>
          </p:nvPr>
        </p:nvSpPr>
        <p:spPr bwMode="gray"/>
        <p:txBody>
          <a:bodyPr/>
          <a:lstStyle/>
          <a:p>
            <a:fld id="{D414CC3B-E4E3-4FB7-9CE0-769A0E72853D}" type="datetimeFigureOut">
              <a:rPr lang="de-DE" smtClean="0"/>
              <a:t>07.06.2021</a:t>
            </a:fld>
            <a:endParaRPr lang="de-DE"/>
          </a:p>
        </p:txBody>
      </p:sp>
      <p:sp>
        <p:nvSpPr>
          <p:cNvPr id="5" name="Foliennummernplatzhalter 4">
            <a:extLst>
              <a:ext uri="{FF2B5EF4-FFF2-40B4-BE49-F238E27FC236}">
                <a16:creationId xmlns:a16="http://schemas.microsoft.com/office/drawing/2014/main" id="{7970A760-2D10-4D79-B1A9-41D0DCCF1EE1}"/>
              </a:ext>
            </a:extLst>
          </p:cNvPr>
          <p:cNvSpPr>
            <a:spLocks noGrp="1"/>
          </p:cNvSpPr>
          <p:nvPr>
            <p:ph type="sldNum" sz="quarter" idx="12"/>
          </p:nvPr>
        </p:nvSpPr>
        <p:spPr bwMode="gray"/>
        <p:txBody>
          <a:bodyPr/>
          <a:lstStyle/>
          <a:p>
            <a:fld id="{453A4F7E-04D6-4187-9A68-B6D37A0800CA}" type="slidenum">
              <a:rPr lang="de-DE" smtClean="0"/>
              <a:t>‹Nr.›</a:t>
            </a:fld>
            <a:endParaRPr lang="de-DE"/>
          </a:p>
        </p:txBody>
      </p:sp>
      <p:grpSp>
        <p:nvGrpSpPr>
          <p:cNvPr id="20" name="Key Visual">
            <a:extLst>
              <a:ext uri="{FF2B5EF4-FFF2-40B4-BE49-F238E27FC236}">
                <a16:creationId xmlns:a16="http://schemas.microsoft.com/office/drawing/2014/main" id="{BCBD8A78-7D69-4DFD-B354-CF36A84705CB}"/>
              </a:ext>
            </a:extLst>
          </p:cNvPr>
          <p:cNvGrpSpPr/>
          <p:nvPr/>
        </p:nvGrpSpPr>
        <p:grpSpPr bwMode="gray">
          <a:xfrm flipV="1">
            <a:off x="164180" y="5311118"/>
            <a:ext cx="3094437" cy="822639"/>
            <a:chOff x="4846637" y="119557"/>
            <a:chExt cx="3783013" cy="1005693"/>
          </a:xfrm>
        </p:grpSpPr>
        <p:sp>
          <p:nvSpPr>
            <p:cNvPr id="21" name="Freihandform: Form 20">
              <a:extLst>
                <a:ext uri="{FF2B5EF4-FFF2-40B4-BE49-F238E27FC236}">
                  <a16:creationId xmlns:a16="http://schemas.microsoft.com/office/drawing/2014/main" id="{E45BEDC0-179F-43C1-A606-AFD62A6A063E}"/>
                </a:ext>
              </a:extLst>
            </p:cNvPr>
            <p:cNvSpPr/>
            <p:nvPr userDrawn="1"/>
          </p:nvSpPr>
          <p:spPr bwMode="gray">
            <a:xfrm>
              <a:off x="4846637" y="119557"/>
              <a:ext cx="3783013" cy="1003198"/>
            </a:xfrm>
            <a:custGeom>
              <a:avLst/>
              <a:gdLst>
                <a:gd name="connsiteX0" fmla="*/ 0 w 6644156"/>
                <a:gd name="connsiteY0" fmla="*/ 0 h 1761930"/>
                <a:gd name="connsiteX1" fmla="*/ 6644156 w 6644156"/>
                <a:gd name="connsiteY1" fmla="*/ 0 h 1761930"/>
                <a:gd name="connsiteX2" fmla="*/ 5593080 w 6644156"/>
                <a:gd name="connsiteY2" fmla="*/ 838200 h 1761930"/>
                <a:gd name="connsiteX3" fmla="*/ 4465320 w 6644156"/>
                <a:gd name="connsiteY3" fmla="*/ 426720 h 1761930"/>
                <a:gd name="connsiteX4" fmla="*/ 934433 w 6644156"/>
                <a:gd name="connsiteY4" fmla="*/ 1761930 h 1761930"/>
                <a:gd name="connsiteX5" fmla="*/ 0 w 6644156"/>
                <a:gd name="connsiteY5" fmla="*/ 1052662 h 1761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44156" h="1761930">
                  <a:moveTo>
                    <a:pt x="0" y="0"/>
                  </a:moveTo>
                  <a:lnTo>
                    <a:pt x="6644156" y="0"/>
                  </a:lnTo>
                  <a:lnTo>
                    <a:pt x="5593080" y="838200"/>
                  </a:lnTo>
                  <a:lnTo>
                    <a:pt x="4465320" y="426720"/>
                  </a:lnTo>
                  <a:lnTo>
                    <a:pt x="934433" y="1761930"/>
                  </a:lnTo>
                  <a:lnTo>
                    <a:pt x="0" y="1052662"/>
                  </a:lnTo>
                  <a:close/>
                </a:path>
              </a:pathLst>
            </a:custGeom>
            <a:blipFill>
              <a:blip r:embed="rId2"/>
              <a:srcRect/>
              <a:stretch>
                <a:fillRect l="-225" r="-225"/>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Freihandform: Form 21">
              <a:extLst>
                <a:ext uri="{FF2B5EF4-FFF2-40B4-BE49-F238E27FC236}">
                  <a16:creationId xmlns:a16="http://schemas.microsoft.com/office/drawing/2014/main" id="{F6CCD5CC-5505-4485-9297-BB0A34EBB2F6}"/>
                </a:ext>
              </a:extLst>
            </p:cNvPr>
            <p:cNvSpPr/>
            <p:nvPr userDrawn="1"/>
          </p:nvSpPr>
          <p:spPr bwMode="gray">
            <a:xfrm>
              <a:off x="4920060" y="119557"/>
              <a:ext cx="1036212" cy="1005693"/>
            </a:xfrm>
            <a:custGeom>
              <a:avLst/>
              <a:gdLst>
                <a:gd name="connsiteX0" fmla="*/ 0 w 1978500"/>
                <a:gd name="connsiteY0" fmla="*/ 0 h 1920227"/>
                <a:gd name="connsiteX1" fmla="*/ 1978500 w 1978500"/>
                <a:gd name="connsiteY1" fmla="*/ 0 h 1920227"/>
                <a:gd name="connsiteX2" fmla="*/ 876998 w 1978500"/>
                <a:gd name="connsiteY2" fmla="*/ 1920227 h 1920227"/>
              </a:gdLst>
              <a:ahLst/>
              <a:cxnLst>
                <a:cxn ang="0">
                  <a:pos x="connsiteX0" y="connsiteY0"/>
                </a:cxn>
                <a:cxn ang="0">
                  <a:pos x="connsiteX1" y="connsiteY1"/>
                </a:cxn>
                <a:cxn ang="0">
                  <a:pos x="connsiteX2" y="connsiteY2"/>
                </a:cxn>
              </a:cxnLst>
              <a:rect l="l" t="t" r="r" b="b"/>
              <a:pathLst>
                <a:path w="1978500" h="1920227">
                  <a:moveTo>
                    <a:pt x="0" y="0"/>
                  </a:moveTo>
                  <a:lnTo>
                    <a:pt x="1978500" y="0"/>
                  </a:lnTo>
                  <a:lnTo>
                    <a:pt x="876998" y="1920227"/>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a:p>
          </p:txBody>
        </p:sp>
        <p:sp>
          <p:nvSpPr>
            <p:cNvPr id="23" name="Freihandform: Form 22">
              <a:extLst>
                <a:ext uri="{FF2B5EF4-FFF2-40B4-BE49-F238E27FC236}">
                  <a16:creationId xmlns:a16="http://schemas.microsoft.com/office/drawing/2014/main" id="{18541086-C56A-406D-91E6-D3E933CF7BA3}"/>
                </a:ext>
              </a:extLst>
            </p:cNvPr>
            <p:cNvSpPr/>
            <p:nvPr userDrawn="1"/>
          </p:nvSpPr>
          <p:spPr bwMode="gray">
            <a:xfrm>
              <a:off x="7610197" y="119557"/>
              <a:ext cx="508146" cy="477657"/>
            </a:xfrm>
            <a:custGeom>
              <a:avLst/>
              <a:gdLst>
                <a:gd name="connsiteX0" fmla="*/ 0 w 970232"/>
                <a:gd name="connsiteY0" fmla="*/ 0 h 912018"/>
                <a:gd name="connsiteX1" fmla="*/ 970232 w 970232"/>
                <a:gd name="connsiteY1" fmla="*/ 0 h 912018"/>
                <a:gd name="connsiteX2" fmla="*/ 804720 w 970232"/>
                <a:gd name="connsiteY2" fmla="*/ 912018 h 912018"/>
              </a:gdLst>
              <a:ahLst/>
              <a:cxnLst>
                <a:cxn ang="0">
                  <a:pos x="connsiteX0" y="connsiteY0"/>
                </a:cxn>
                <a:cxn ang="0">
                  <a:pos x="connsiteX1" y="connsiteY1"/>
                </a:cxn>
                <a:cxn ang="0">
                  <a:pos x="connsiteX2" y="connsiteY2"/>
                </a:cxn>
              </a:cxnLst>
              <a:rect l="l" t="t" r="r" b="b"/>
              <a:pathLst>
                <a:path w="970232" h="912018">
                  <a:moveTo>
                    <a:pt x="0" y="0"/>
                  </a:moveTo>
                  <a:lnTo>
                    <a:pt x="970232" y="0"/>
                  </a:lnTo>
                  <a:lnTo>
                    <a:pt x="804720" y="912018"/>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a:p>
          </p:txBody>
        </p:sp>
        <p:sp>
          <p:nvSpPr>
            <p:cNvPr id="24" name="Freihandform: Form 23">
              <a:extLst>
                <a:ext uri="{FF2B5EF4-FFF2-40B4-BE49-F238E27FC236}">
                  <a16:creationId xmlns:a16="http://schemas.microsoft.com/office/drawing/2014/main" id="{1B8A9566-A588-4E4A-8143-1CBDC9C30D67}"/>
                </a:ext>
              </a:extLst>
            </p:cNvPr>
            <p:cNvSpPr/>
            <p:nvPr userDrawn="1"/>
          </p:nvSpPr>
          <p:spPr bwMode="gray">
            <a:xfrm flipH="1">
              <a:off x="7164646" y="119557"/>
              <a:ext cx="951008" cy="481890"/>
            </a:xfrm>
            <a:custGeom>
              <a:avLst/>
              <a:gdLst>
                <a:gd name="connsiteX0" fmla="*/ 1815814 w 1815814"/>
                <a:gd name="connsiteY0" fmla="*/ 0 h 920101"/>
                <a:gd name="connsiteX1" fmla="*/ 0 w 1815814"/>
                <a:gd name="connsiteY1" fmla="*/ 0 h 920101"/>
                <a:gd name="connsiteX2" fmla="*/ 161054 w 1815814"/>
                <a:gd name="connsiteY2" fmla="*/ 920101 h 920101"/>
              </a:gdLst>
              <a:ahLst/>
              <a:cxnLst>
                <a:cxn ang="0">
                  <a:pos x="connsiteX0" y="connsiteY0"/>
                </a:cxn>
                <a:cxn ang="0">
                  <a:pos x="connsiteX1" y="connsiteY1"/>
                </a:cxn>
                <a:cxn ang="0">
                  <a:pos x="connsiteX2" y="connsiteY2"/>
                </a:cxn>
              </a:cxnLst>
              <a:rect l="l" t="t" r="r" b="b"/>
              <a:pathLst>
                <a:path w="1815814" h="920101">
                  <a:moveTo>
                    <a:pt x="1815814" y="0"/>
                  </a:moveTo>
                  <a:lnTo>
                    <a:pt x="0" y="0"/>
                  </a:lnTo>
                  <a:lnTo>
                    <a:pt x="161054" y="920101"/>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a:p>
          </p:txBody>
        </p:sp>
        <p:sp>
          <p:nvSpPr>
            <p:cNvPr id="25" name="Freihandform: Form 24">
              <a:extLst>
                <a:ext uri="{FF2B5EF4-FFF2-40B4-BE49-F238E27FC236}">
                  <a16:creationId xmlns:a16="http://schemas.microsoft.com/office/drawing/2014/main" id="{6FDDC1A6-3462-4813-8D80-9E642D617983}"/>
                </a:ext>
              </a:extLst>
            </p:cNvPr>
            <p:cNvSpPr/>
            <p:nvPr userDrawn="1"/>
          </p:nvSpPr>
          <p:spPr bwMode="gray">
            <a:xfrm>
              <a:off x="4920060" y="119557"/>
              <a:ext cx="2146640" cy="1005693"/>
            </a:xfrm>
            <a:custGeom>
              <a:avLst/>
              <a:gdLst>
                <a:gd name="connsiteX0" fmla="*/ 0 w 4098704"/>
                <a:gd name="connsiteY0" fmla="*/ 0 h 1920227"/>
                <a:gd name="connsiteX1" fmla="*/ 4098704 w 4098704"/>
                <a:gd name="connsiteY1" fmla="*/ 0 h 1920227"/>
                <a:gd name="connsiteX2" fmla="*/ 876998 w 4098704"/>
                <a:gd name="connsiteY2" fmla="*/ 1920227 h 1920227"/>
              </a:gdLst>
              <a:ahLst/>
              <a:cxnLst>
                <a:cxn ang="0">
                  <a:pos x="connsiteX0" y="connsiteY0"/>
                </a:cxn>
                <a:cxn ang="0">
                  <a:pos x="connsiteX1" y="connsiteY1"/>
                </a:cxn>
                <a:cxn ang="0">
                  <a:pos x="connsiteX2" y="connsiteY2"/>
                </a:cxn>
              </a:cxnLst>
              <a:rect l="l" t="t" r="r" b="b"/>
              <a:pathLst>
                <a:path w="4098704" h="1920227">
                  <a:moveTo>
                    <a:pt x="0" y="0"/>
                  </a:moveTo>
                  <a:lnTo>
                    <a:pt x="4098704" y="0"/>
                  </a:lnTo>
                  <a:lnTo>
                    <a:pt x="876998" y="1920227"/>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a:p>
          </p:txBody>
        </p:sp>
      </p:grpSp>
    </p:spTree>
    <p:extLst>
      <p:ext uri="{BB962C8B-B14F-4D97-AF65-F5344CB8AC3E}">
        <p14:creationId xmlns:p14="http://schemas.microsoft.com/office/powerpoint/2010/main" val="3303438742"/>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extfolie zweispaltig">
    <p:spTree>
      <p:nvGrpSpPr>
        <p:cNvPr id="1" name=""/>
        <p:cNvGrpSpPr/>
        <p:nvPr/>
      </p:nvGrpSpPr>
      <p:grpSpPr>
        <a:xfrm>
          <a:off x="0" y="0"/>
          <a:ext cx="0" cy="0"/>
          <a:chOff x="0" y="0"/>
          <a:chExt cx="0" cy="0"/>
        </a:xfrm>
      </p:grpSpPr>
      <p:sp>
        <p:nvSpPr>
          <p:cNvPr id="8" name="Textplatzhalter 7">
            <a:extLst>
              <a:ext uri="{FF2B5EF4-FFF2-40B4-BE49-F238E27FC236}">
                <a16:creationId xmlns:a16="http://schemas.microsoft.com/office/drawing/2014/main" id="{5AF0F476-FCB1-4FAD-A333-9C951E2B5D18}"/>
              </a:ext>
            </a:extLst>
          </p:cNvPr>
          <p:cNvSpPr>
            <a:spLocks noGrp="1"/>
          </p:cNvSpPr>
          <p:nvPr>
            <p:ph type="body" sz="quarter" idx="13"/>
          </p:nvPr>
        </p:nvSpPr>
        <p:spPr bwMode="gray">
          <a:xfrm>
            <a:off x="599757" y="1361293"/>
            <a:ext cx="5496243" cy="4660625"/>
          </a:xfrm>
        </p:spPr>
        <p:txBody>
          <a:bodyPr/>
          <a:lstStyle/>
          <a:p>
            <a:pPr lvl="0"/>
            <a:r>
              <a:rPr lang="de-DE"/>
              <a:t>Mastertextformat bearbeiten</a:t>
            </a:r>
          </a:p>
          <a:p>
            <a:pPr lvl="1"/>
            <a:r>
              <a:rPr lang="de-DE"/>
              <a:t>Zweite Ebene</a:t>
            </a:r>
          </a:p>
          <a:p>
            <a:pPr lvl="2"/>
            <a:r>
              <a:rPr lang="de-DE"/>
              <a:t>Dritte Ebene</a:t>
            </a:r>
          </a:p>
        </p:txBody>
      </p:sp>
      <p:sp>
        <p:nvSpPr>
          <p:cNvPr id="2" name="Titel 1">
            <a:extLst>
              <a:ext uri="{FF2B5EF4-FFF2-40B4-BE49-F238E27FC236}">
                <a16:creationId xmlns:a16="http://schemas.microsoft.com/office/drawing/2014/main" id="{F3037597-8BB0-4750-8FAD-252867721047}"/>
              </a:ext>
            </a:extLst>
          </p:cNvPr>
          <p:cNvSpPr>
            <a:spLocks noGrp="1"/>
          </p:cNvSpPr>
          <p:nvPr>
            <p:ph type="title"/>
          </p:nvPr>
        </p:nvSpPr>
        <p:spPr bwMode="gray">
          <a:xfrm>
            <a:off x="599755" y="320283"/>
            <a:ext cx="11414444" cy="720725"/>
          </a:xfrm>
        </p:spPr>
        <p:txBody>
          <a:bodyPr/>
          <a:lstStyle/>
          <a:p>
            <a:r>
              <a:rPr lang="de-DE"/>
              <a:t>Mastertitelformat bearbeiten</a:t>
            </a:r>
            <a:endParaRPr lang="en-GB"/>
          </a:p>
        </p:txBody>
      </p:sp>
      <p:sp>
        <p:nvSpPr>
          <p:cNvPr id="3" name="Fußzeilenplatzhalter 2">
            <a:extLst>
              <a:ext uri="{FF2B5EF4-FFF2-40B4-BE49-F238E27FC236}">
                <a16:creationId xmlns:a16="http://schemas.microsoft.com/office/drawing/2014/main" id="{5EF497FE-F899-473C-86D1-3A47B30E7D5D}"/>
              </a:ext>
            </a:extLst>
          </p:cNvPr>
          <p:cNvSpPr>
            <a:spLocks noGrp="1"/>
          </p:cNvSpPr>
          <p:nvPr>
            <p:ph type="ftr" sz="quarter" idx="10"/>
          </p:nvPr>
        </p:nvSpPr>
        <p:spPr bwMode="gray"/>
        <p:txBody>
          <a:bodyPr/>
          <a:lstStyle/>
          <a:p>
            <a:r>
              <a:rPr lang="de-DE"/>
              <a:t>Vorstellung Abteilung 4E</a:t>
            </a:r>
            <a:endParaRPr lang="en-US"/>
          </a:p>
        </p:txBody>
      </p:sp>
      <p:sp>
        <p:nvSpPr>
          <p:cNvPr id="4" name="Datumsplatzhalter 3">
            <a:extLst>
              <a:ext uri="{FF2B5EF4-FFF2-40B4-BE49-F238E27FC236}">
                <a16:creationId xmlns:a16="http://schemas.microsoft.com/office/drawing/2014/main" id="{B2E21C64-2F48-45FF-A940-2E7AC5533CE5}"/>
              </a:ext>
            </a:extLst>
          </p:cNvPr>
          <p:cNvSpPr>
            <a:spLocks noGrp="1"/>
          </p:cNvSpPr>
          <p:nvPr>
            <p:ph type="dt" sz="half" idx="11"/>
          </p:nvPr>
        </p:nvSpPr>
        <p:spPr bwMode="gray"/>
        <p:txBody>
          <a:bodyPr/>
          <a:lstStyle/>
          <a:p>
            <a:fld id="{181BA8C2-A846-46F7-A5C1-2564FAAA85B2}" type="datetime1">
              <a:rPr lang="de-DE" smtClean="0"/>
              <a:t>07.06.2021</a:t>
            </a:fld>
            <a:endParaRPr lang="de-DE"/>
          </a:p>
        </p:txBody>
      </p:sp>
      <p:sp>
        <p:nvSpPr>
          <p:cNvPr id="5" name="Foliennummernplatzhalter 4">
            <a:extLst>
              <a:ext uri="{FF2B5EF4-FFF2-40B4-BE49-F238E27FC236}">
                <a16:creationId xmlns:a16="http://schemas.microsoft.com/office/drawing/2014/main" id="{7970A760-2D10-4D79-B1A9-41D0DCCF1EE1}"/>
              </a:ext>
            </a:extLst>
          </p:cNvPr>
          <p:cNvSpPr>
            <a:spLocks noGrp="1"/>
          </p:cNvSpPr>
          <p:nvPr>
            <p:ph type="sldNum" sz="quarter" idx="12"/>
          </p:nvPr>
        </p:nvSpPr>
        <p:spPr bwMode="gray"/>
        <p:txBody>
          <a:bodyPr/>
          <a:lstStyle/>
          <a:p>
            <a:r>
              <a:rPr lang="de-DE"/>
              <a:t>Seite </a:t>
            </a:r>
            <a:fld id="{3A8B5DB7-81A8-4ED4-916B-6B23CD603687}" type="slidenum">
              <a:rPr smtClean="0"/>
              <a:pPr/>
              <a:t>‹Nr.›</a:t>
            </a:fld>
            <a:endParaRPr/>
          </a:p>
        </p:txBody>
      </p:sp>
      <p:sp>
        <p:nvSpPr>
          <p:cNvPr id="9" name="Textplatzhalter 7">
            <a:extLst>
              <a:ext uri="{FF2B5EF4-FFF2-40B4-BE49-F238E27FC236}">
                <a16:creationId xmlns:a16="http://schemas.microsoft.com/office/drawing/2014/main" id="{22732D1C-05D1-4A5F-B576-23063E1D7BD4}"/>
              </a:ext>
            </a:extLst>
          </p:cNvPr>
          <p:cNvSpPr>
            <a:spLocks noGrp="1"/>
          </p:cNvSpPr>
          <p:nvPr>
            <p:ph type="body" sz="quarter" idx="14"/>
          </p:nvPr>
        </p:nvSpPr>
        <p:spPr bwMode="gray">
          <a:xfrm>
            <a:off x="6517957" y="1361293"/>
            <a:ext cx="5496243" cy="4660625"/>
          </a:xfrm>
        </p:spPr>
        <p:txBody>
          <a:bodyPr/>
          <a:lstStyle/>
          <a:p>
            <a:pPr lvl="0"/>
            <a:r>
              <a:rPr lang="de-DE"/>
              <a:t>Mastertextformat bearbeiten</a:t>
            </a:r>
          </a:p>
          <a:p>
            <a:pPr lvl="1"/>
            <a:r>
              <a:rPr lang="de-DE"/>
              <a:t>Zweite Ebene</a:t>
            </a:r>
          </a:p>
          <a:p>
            <a:pPr lvl="2"/>
            <a:r>
              <a:rPr lang="de-DE"/>
              <a:t>Dritte Ebene</a:t>
            </a:r>
          </a:p>
        </p:txBody>
      </p:sp>
    </p:spTree>
    <p:extLst>
      <p:ext uri="{BB962C8B-B14F-4D97-AF65-F5344CB8AC3E}">
        <p14:creationId xmlns:p14="http://schemas.microsoft.com/office/powerpoint/2010/main" val="1809833266"/>
      </p:ext>
    </p:extLst>
  </p:cSld>
  <p:clrMapOvr>
    <a:masterClrMapping/>
  </p:clrMapOvr>
  <p:transition>
    <p:fade/>
  </p:transition>
  <p:extLst>
    <p:ext uri="{DCECCB84-F9BA-43D5-87BE-67443E8EF086}">
      <p15:sldGuideLst xmlns:p15="http://schemas.microsoft.com/office/powerpoint/2012/main">
        <p15:guide id="2" orient="horz" pos="284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extfolie einspaltig ">
    <p:spTree>
      <p:nvGrpSpPr>
        <p:cNvPr id="1" name=""/>
        <p:cNvGrpSpPr/>
        <p:nvPr/>
      </p:nvGrpSpPr>
      <p:grpSpPr>
        <a:xfrm>
          <a:off x="0" y="0"/>
          <a:ext cx="0" cy="0"/>
          <a:chOff x="0" y="0"/>
          <a:chExt cx="0" cy="0"/>
        </a:xfrm>
      </p:grpSpPr>
      <p:sp>
        <p:nvSpPr>
          <p:cNvPr id="8" name="Textplatzhalter 7">
            <a:extLst>
              <a:ext uri="{FF2B5EF4-FFF2-40B4-BE49-F238E27FC236}">
                <a16:creationId xmlns:a16="http://schemas.microsoft.com/office/drawing/2014/main" id="{5AF0F476-FCB1-4FAD-A333-9C951E2B5D18}"/>
              </a:ext>
            </a:extLst>
          </p:cNvPr>
          <p:cNvSpPr>
            <a:spLocks noGrp="1"/>
          </p:cNvSpPr>
          <p:nvPr>
            <p:ph type="body" sz="quarter" idx="13"/>
          </p:nvPr>
        </p:nvSpPr>
        <p:spPr bwMode="gray">
          <a:xfrm>
            <a:off x="599757" y="1361292"/>
            <a:ext cx="5496243" cy="4660625"/>
          </a:xfrm>
        </p:spPr>
        <p:txBody>
          <a:bodyPr/>
          <a:lstStyle/>
          <a:p>
            <a:pPr lvl="0"/>
            <a:r>
              <a:rPr lang="de-DE"/>
              <a:t>Mastertextformat bearbeiten</a:t>
            </a:r>
          </a:p>
          <a:p>
            <a:pPr lvl="1"/>
            <a:r>
              <a:rPr lang="de-DE"/>
              <a:t>Zweite Ebene</a:t>
            </a:r>
          </a:p>
          <a:p>
            <a:pPr lvl="2"/>
            <a:r>
              <a:rPr lang="de-DE"/>
              <a:t>Dritte Ebene</a:t>
            </a:r>
          </a:p>
        </p:txBody>
      </p:sp>
      <p:sp>
        <p:nvSpPr>
          <p:cNvPr id="2" name="Titel 1">
            <a:extLst>
              <a:ext uri="{FF2B5EF4-FFF2-40B4-BE49-F238E27FC236}">
                <a16:creationId xmlns:a16="http://schemas.microsoft.com/office/drawing/2014/main" id="{F3037597-8BB0-4750-8FAD-252867721047}"/>
              </a:ext>
            </a:extLst>
          </p:cNvPr>
          <p:cNvSpPr>
            <a:spLocks noGrp="1"/>
          </p:cNvSpPr>
          <p:nvPr>
            <p:ph type="title"/>
          </p:nvPr>
        </p:nvSpPr>
        <p:spPr bwMode="gray">
          <a:xfrm>
            <a:off x="599755" y="320283"/>
            <a:ext cx="11422911" cy="720725"/>
          </a:xfrm>
        </p:spPr>
        <p:txBody>
          <a:bodyPr/>
          <a:lstStyle/>
          <a:p>
            <a:r>
              <a:rPr lang="de-DE"/>
              <a:t>Mastertitelformat bearbeiten</a:t>
            </a:r>
            <a:endParaRPr lang="en-GB"/>
          </a:p>
        </p:txBody>
      </p:sp>
      <p:sp>
        <p:nvSpPr>
          <p:cNvPr id="3" name="Fußzeilenplatzhalter 2">
            <a:extLst>
              <a:ext uri="{FF2B5EF4-FFF2-40B4-BE49-F238E27FC236}">
                <a16:creationId xmlns:a16="http://schemas.microsoft.com/office/drawing/2014/main" id="{5EF497FE-F899-473C-86D1-3A47B30E7D5D}"/>
              </a:ext>
            </a:extLst>
          </p:cNvPr>
          <p:cNvSpPr>
            <a:spLocks noGrp="1"/>
          </p:cNvSpPr>
          <p:nvPr>
            <p:ph type="ftr" sz="quarter" idx="10"/>
          </p:nvPr>
        </p:nvSpPr>
        <p:spPr bwMode="gray"/>
        <p:txBody>
          <a:bodyPr/>
          <a:lstStyle/>
          <a:p>
            <a:endParaRPr lang="de-DE"/>
          </a:p>
        </p:txBody>
      </p:sp>
      <p:sp>
        <p:nvSpPr>
          <p:cNvPr id="4" name="Datumsplatzhalter 3">
            <a:extLst>
              <a:ext uri="{FF2B5EF4-FFF2-40B4-BE49-F238E27FC236}">
                <a16:creationId xmlns:a16="http://schemas.microsoft.com/office/drawing/2014/main" id="{B2E21C64-2F48-45FF-A940-2E7AC5533CE5}"/>
              </a:ext>
            </a:extLst>
          </p:cNvPr>
          <p:cNvSpPr>
            <a:spLocks noGrp="1"/>
          </p:cNvSpPr>
          <p:nvPr>
            <p:ph type="dt" sz="half" idx="11"/>
          </p:nvPr>
        </p:nvSpPr>
        <p:spPr bwMode="gray"/>
        <p:txBody>
          <a:bodyPr/>
          <a:lstStyle/>
          <a:p>
            <a:fld id="{D414CC3B-E4E3-4FB7-9CE0-769A0E72853D}" type="datetimeFigureOut">
              <a:rPr lang="de-DE" smtClean="0"/>
              <a:t>07.06.2021</a:t>
            </a:fld>
            <a:endParaRPr lang="de-DE"/>
          </a:p>
        </p:txBody>
      </p:sp>
      <p:sp>
        <p:nvSpPr>
          <p:cNvPr id="5" name="Foliennummernplatzhalter 4">
            <a:extLst>
              <a:ext uri="{FF2B5EF4-FFF2-40B4-BE49-F238E27FC236}">
                <a16:creationId xmlns:a16="http://schemas.microsoft.com/office/drawing/2014/main" id="{7970A760-2D10-4D79-B1A9-41D0DCCF1EE1}"/>
              </a:ext>
            </a:extLst>
          </p:cNvPr>
          <p:cNvSpPr>
            <a:spLocks noGrp="1"/>
          </p:cNvSpPr>
          <p:nvPr>
            <p:ph type="sldNum" sz="quarter" idx="12"/>
          </p:nvPr>
        </p:nvSpPr>
        <p:spPr bwMode="gray"/>
        <p:txBody>
          <a:bodyPr/>
          <a:lstStyle/>
          <a:p>
            <a:fld id="{453A4F7E-04D6-4187-9A68-B6D37A0800CA}" type="slidenum">
              <a:rPr lang="de-DE" smtClean="0"/>
              <a:t>‹Nr.›</a:t>
            </a:fld>
            <a:endParaRPr lang="de-DE"/>
          </a:p>
        </p:txBody>
      </p:sp>
    </p:spTree>
    <p:extLst>
      <p:ext uri="{BB962C8B-B14F-4D97-AF65-F5344CB8AC3E}">
        <p14:creationId xmlns:p14="http://schemas.microsoft.com/office/powerpoint/2010/main" val="46621140"/>
      </p:ext>
    </p:extLst>
  </p:cSld>
  <p:clrMapOvr>
    <a:masterClrMapping/>
  </p:clrMapOvr>
  <p:transition>
    <p:fade/>
  </p:transition>
  <p:extLst>
    <p:ext uri="{DCECCB84-F9BA-43D5-87BE-67443E8EF086}">
      <p15:sldGuideLst xmlns:p15="http://schemas.microsoft.com/office/powerpoint/2012/main">
        <p15:guide id="1" pos="2880">
          <p15:clr>
            <a:srgbClr val="FBAE40"/>
          </p15:clr>
        </p15:guide>
        <p15:guide id="2" orient="horz" pos="284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extfolie 1 Foto">
    <p:spTree>
      <p:nvGrpSpPr>
        <p:cNvPr id="1" name=""/>
        <p:cNvGrpSpPr/>
        <p:nvPr/>
      </p:nvGrpSpPr>
      <p:grpSpPr>
        <a:xfrm>
          <a:off x="0" y="0"/>
          <a:ext cx="0" cy="0"/>
          <a:chOff x="0" y="0"/>
          <a:chExt cx="0" cy="0"/>
        </a:xfrm>
      </p:grpSpPr>
      <p:sp>
        <p:nvSpPr>
          <p:cNvPr id="6" name="Bildplatzhalter 5">
            <a:extLst>
              <a:ext uri="{FF2B5EF4-FFF2-40B4-BE49-F238E27FC236}">
                <a16:creationId xmlns:a16="http://schemas.microsoft.com/office/drawing/2014/main" id="{AD865FD3-1198-4DEC-9CE4-A71B7C84CD08}"/>
              </a:ext>
            </a:extLst>
          </p:cNvPr>
          <p:cNvSpPr>
            <a:spLocks noGrp="1"/>
          </p:cNvSpPr>
          <p:nvPr>
            <p:ph type="pic" sz="quarter" idx="15"/>
          </p:nvPr>
        </p:nvSpPr>
        <p:spPr bwMode="gray">
          <a:xfrm>
            <a:off x="7371926" y="167506"/>
            <a:ext cx="4653681" cy="5966593"/>
          </a:xfrm>
          <a:solidFill>
            <a:schemeClr val="bg2"/>
          </a:solidFill>
        </p:spPr>
        <p:txBody>
          <a:bodyPr tIns="1440000"/>
          <a:lstStyle>
            <a:lvl1pPr algn="ctr">
              <a:defRPr sz="1333">
                <a:solidFill>
                  <a:schemeClr val="tx2"/>
                </a:solidFill>
              </a:defRPr>
            </a:lvl1pPr>
          </a:lstStyle>
          <a:p>
            <a:r>
              <a:rPr lang="de-DE"/>
              <a:t>Bild durch Klicken auf Symbol hinzufügen</a:t>
            </a:r>
            <a:endParaRPr lang="en-GB"/>
          </a:p>
        </p:txBody>
      </p:sp>
      <p:sp>
        <p:nvSpPr>
          <p:cNvPr id="8" name="Textplatzhalter 7">
            <a:extLst>
              <a:ext uri="{FF2B5EF4-FFF2-40B4-BE49-F238E27FC236}">
                <a16:creationId xmlns:a16="http://schemas.microsoft.com/office/drawing/2014/main" id="{5AF0F476-FCB1-4FAD-A333-9C951E2B5D18}"/>
              </a:ext>
            </a:extLst>
          </p:cNvPr>
          <p:cNvSpPr>
            <a:spLocks noGrp="1"/>
          </p:cNvSpPr>
          <p:nvPr>
            <p:ph type="body" sz="quarter" idx="13"/>
          </p:nvPr>
        </p:nvSpPr>
        <p:spPr bwMode="gray">
          <a:xfrm>
            <a:off x="599758" y="1361291"/>
            <a:ext cx="6452845" cy="4772808"/>
          </a:xfrm>
        </p:spPr>
        <p:txBody>
          <a:bodyPr/>
          <a:lstStyle/>
          <a:p>
            <a:pPr lvl="0"/>
            <a:r>
              <a:rPr lang="de-DE"/>
              <a:t>Mastertextformat bearbeiten</a:t>
            </a:r>
          </a:p>
          <a:p>
            <a:pPr lvl="1"/>
            <a:r>
              <a:rPr lang="de-DE"/>
              <a:t>Zweite Ebene</a:t>
            </a:r>
          </a:p>
          <a:p>
            <a:pPr lvl="2"/>
            <a:r>
              <a:rPr lang="de-DE"/>
              <a:t>Dritte Ebene</a:t>
            </a:r>
          </a:p>
        </p:txBody>
      </p:sp>
      <p:sp>
        <p:nvSpPr>
          <p:cNvPr id="3" name="Fußzeilenplatzhalter 2">
            <a:extLst>
              <a:ext uri="{FF2B5EF4-FFF2-40B4-BE49-F238E27FC236}">
                <a16:creationId xmlns:a16="http://schemas.microsoft.com/office/drawing/2014/main" id="{5EF497FE-F899-473C-86D1-3A47B30E7D5D}"/>
              </a:ext>
            </a:extLst>
          </p:cNvPr>
          <p:cNvSpPr>
            <a:spLocks noGrp="1"/>
          </p:cNvSpPr>
          <p:nvPr>
            <p:ph type="ftr" sz="quarter" idx="10"/>
          </p:nvPr>
        </p:nvSpPr>
        <p:spPr bwMode="gray"/>
        <p:txBody>
          <a:bodyPr/>
          <a:lstStyle/>
          <a:p>
            <a:endParaRPr lang="de-DE"/>
          </a:p>
        </p:txBody>
      </p:sp>
      <p:sp>
        <p:nvSpPr>
          <p:cNvPr id="4" name="Datumsplatzhalter 3">
            <a:extLst>
              <a:ext uri="{FF2B5EF4-FFF2-40B4-BE49-F238E27FC236}">
                <a16:creationId xmlns:a16="http://schemas.microsoft.com/office/drawing/2014/main" id="{B2E21C64-2F48-45FF-A940-2E7AC5533CE5}"/>
              </a:ext>
            </a:extLst>
          </p:cNvPr>
          <p:cNvSpPr>
            <a:spLocks noGrp="1"/>
          </p:cNvSpPr>
          <p:nvPr>
            <p:ph type="dt" sz="half" idx="11"/>
          </p:nvPr>
        </p:nvSpPr>
        <p:spPr bwMode="gray"/>
        <p:txBody>
          <a:bodyPr/>
          <a:lstStyle/>
          <a:p>
            <a:fld id="{D414CC3B-E4E3-4FB7-9CE0-769A0E72853D}" type="datetimeFigureOut">
              <a:rPr lang="de-DE" smtClean="0"/>
              <a:t>07.06.2021</a:t>
            </a:fld>
            <a:endParaRPr lang="de-DE"/>
          </a:p>
        </p:txBody>
      </p:sp>
      <p:sp>
        <p:nvSpPr>
          <p:cNvPr id="5" name="Foliennummernplatzhalter 4">
            <a:extLst>
              <a:ext uri="{FF2B5EF4-FFF2-40B4-BE49-F238E27FC236}">
                <a16:creationId xmlns:a16="http://schemas.microsoft.com/office/drawing/2014/main" id="{7970A760-2D10-4D79-B1A9-41D0DCCF1EE1}"/>
              </a:ext>
            </a:extLst>
          </p:cNvPr>
          <p:cNvSpPr>
            <a:spLocks noGrp="1"/>
          </p:cNvSpPr>
          <p:nvPr>
            <p:ph type="sldNum" sz="quarter" idx="12"/>
          </p:nvPr>
        </p:nvSpPr>
        <p:spPr bwMode="gray"/>
        <p:txBody>
          <a:bodyPr/>
          <a:lstStyle/>
          <a:p>
            <a:fld id="{453A4F7E-04D6-4187-9A68-B6D37A0800CA}" type="slidenum">
              <a:rPr lang="de-DE" smtClean="0"/>
              <a:t>‹Nr.›</a:t>
            </a:fld>
            <a:endParaRPr lang="de-DE"/>
          </a:p>
        </p:txBody>
      </p:sp>
      <p:sp>
        <p:nvSpPr>
          <p:cNvPr id="11" name="Titel 1">
            <a:extLst>
              <a:ext uri="{FF2B5EF4-FFF2-40B4-BE49-F238E27FC236}">
                <a16:creationId xmlns:a16="http://schemas.microsoft.com/office/drawing/2014/main" id="{7EA27159-D449-4E61-9234-12331EF25886}"/>
              </a:ext>
            </a:extLst>
          </p:cNvPr>
          <p:cNvSpPr>
            <a:spLocks noGrp="1"/>
          </p:cNvSpPr>
          <p:nvPr>
            <p:ph type="title"/>
          </p:nvPr>
        </p:nvSpPr>
        <p:spPr bwMode="gray">
          <a:xfrm>
            <a:off x="599756" y="320283"/>
            <a:ext cx="6452845" cy="720725"/>
          </a:xfrm>
        </p:spPr>
        <p:txBody>
          <a:bodyPr/>
          <a:lstStyle/>
          <a:p>
            <a:r>
              <a:rPr lang="de-DE"/>
              <a:t>Mastertitelformat bearbeiten</a:t>
            </a:r>
            <a:endParaRPr lang="en-GB"/>
          </a:p>
        </p:txBody>
      </p:sp>
    </p:spTree>
    <p:extLst>
      <p:ext uri="{BB962C8B-B14F-4D97-AF65-F5344CB8AC3E}">
        <p14:creationId xmlns:p14="http://schemas.microsoft.com/office/powerpoint/2010/main" val="1689505124"/>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extfolie 1 Foto Alternative">
    <p:spTree>
      <p:nvGrpSpPr>
        <p:cNvPr id="1" name=""/>
        <p:cNvGrpSpPr/>
        <p:nvPr/>
      </p:nvGrpSpPr>
      <p:grpSpPr>
        <a:xfrm>
          <a:off x="0" y="0"/>
          <a:ext cx="0" cy="0"/>
          <a:chOff x="0" y="0"/>
          <a:chExt cx="0" cy="0"/>
        </a:xfrm>
      </p:grpSpPr>
      <p:sp>
        <p:nvSpPr>
          <p:cNvPr id="6" name="Bildplatzhalter 5">
            <a:extLst>
              <a:ext uri="{FF2B5EF4-FFF2-40B4-BE49-F238E27FC236}">
                <a16:creationId xmlns:a16="http://schemas.microsoft.com/office/drawing/2014/main" id="{AD865FD3-1198-4DEC-9CE4-A71B7C84CD08}"/>
              </a:ext>
            </a:extLst>
          </p:cNvPr>
          <p:cNvSpPr>
            <a:spLocks noGrp="1"/>
          </p:cNvSpPr>
          <p:nvPr>
            <p:ph type="pic" sz="quarter" idx="15"/>
          </p:nvPr>
        </p:nvSpPr>
        <p:spPr bwMode="gray">
          <a:xfrm>
            <a:off x="7371926" y="167506"/>
            <a:ext cx="4653681" cy="5966593"/>
          </a:xfrm>
          <a:solidFill>
            <a:schemeClr val="bg2"/>
          </a:solidFill>
        </p:spPr>
        <p:txBody>
          <a:bodyPr vert="horz" lIns="36000" tIns="1440000" rIns="36000" bIns="36000" rtlCol="0">
            <a:noAutofit/>
          </a:bodyPr>
          <a:lstStyle>
            <a:lvl1pPr algn="ctr">
              <a:defRPr lang="en-GB" sz="1333" dirty="0">
                <a:solidFill>
                  <a:schemeClr val="tx2"/>
                </a:solidFill>
              </a:defRPr>
            </a:lvl1pPr>
          </a:lstStyle>
          <a:p>
            <a:pPr lvl="0" algn="ctr"/>
            <a:r>
              <a:rPr lang="de-DE"/>
              <a:t>Bild durch Klicken auf Symbol hinzufügen</a:t>
            </a:r>
            <a:endParaRPr lang="en-GB"/>
          </a:p>
        </p:txBody>
      </p:sp>
      <p:sp>
        <p:nvSpPr>
          <p:cNvPr id="8" name="Textplatzhalter 7">
            <a:extLst>
              <a:ext uri="{FF2B5EF4-FFF2-40B4-BE49-F238E27FC236}">
                <a16:creationId xmlns:a16="http://schemas.microsoft.com/office/drawing/2014/main" id="{5AF0F476-FCB1-4FAD-A333-9C951E2B5D18}"/>
              </a:ext>
            </a:extLst>
          </p:cNvPr>
          <p:cNvSpPr>
            <a:spLocks noGrp="1"/>
          </p:cNvSpPr>
          <p:nvPr>
            <p:ph type="body" sz="quarter" idx="13"/>
          </p:nvPr>
        </p:nvSpPr>
        <p:spPr bwMode="gray">
          <a:xfrm>
            <a:off x="599758" y="1361291"/>
            <a:ext cx="6452845" cy="3799989"/>
          </a:xfrm>
        </p:spPr>
        <p:txBody>
          <a:bodyPr/>
          <a:lstStyle/>
          <a:p>
            <a:pPr lvl="0"/>
            <a:r>
              <a:rPr lang="de-DE"/>
              <a:t>Mastertextformat bearbeiten</a:t>
            </a:r>
          </a:p>
          <a:p>
            <a:pPr lvl="1"/>
            <a:r>
              <a:rPr lang="de-DE"/>
              <a:t>Zweite Ebene</a:t>
            </a:r>
          </a:p>
          <a:p>
            <a:pPr lvl="2"/>
            <a:r>
              <a:rPr lang="de-DE"/>
              <a:t>Dritte Ebene</a:t>
            </a:r>
          </a:p>
        </p:txBody>
      </p:sp>
      <p:sp>
        <p:nvSpPr>
          <p:cNvPr id="3" name="Fußzeilenplatzhalter 2">
            <a:extLst>
              <a:ext uri="{FF2B5EF4-FFF2-40B4-BE49-F238E27FC236}">
                <a16:creationId xmlns:a16="http://schemas.microsoft.com/office/drawing/2014/main" id="{5EF497FE-F899-473C-86D1-3A47B30E7D5D}"/>
              </a:ext>
            </a:extLst>
          </p:cNvPr>
          <p:cNvSpPr>
            <a:spLocks noGrp="1"/>
          </p:cNvSpPr>
          <p:nvPr>
            <p:ph type="ftr" sz="quarter" idx="10"/>
          </p:nvPr>
        </p:nvSpPr>
        <p:spPr bwMode="gray"/>
        <p:txBody>
          <a:bodyPr/>
          <a:lstStyle/>
          <a:p>
            <a:endParaRPr lang="de-DE"/>
          </a:p>
        </p:txBody>
      </p:sp>
      <p:sp>
        <p:nvSpPr>
          <p:cNvPr id="4" name="Datumsplatzhalter 3">
            <a:extLst>
              <a:ext uri="{FF2B5EF4-FFF2-40B4-BE49-F238E27FC236}">
                <a16:creationId xmlns:a16="http://schemas.microsoft.com/office/drawing/2014/main" id="{B2E21C64-2F48-45FF-A940-2E7AC5533CE5}"/>
              </a:ext>
            </a:extLst>
          </p:cNvPr>
          <p:cNvSpPr>
            <a:spLocks noGrp="1"/>
          </p:cNvSpPr>
          <p:nvPr>
            <p:ph type="dt" sz="half" idx="11"/>
          </p:nvPr>
        </p:nvSpPr>
        <p:spPr bwMode="gray"/>
        <p:txBody>
          <a:bodyPr/>
          <a:lstStyle/>
          <a:p>
            <a:fld id="{D414CC3B-E4E3-4FB7-9CE0-769A0E72853D}" type="datetimeFigureOut">
              <a:rPr lang="de-DE" smtClean="0"/>
              <a:t>07.06.2021</a:t>
            </a:fld>
            <a:endParaRPr lang="de-DE"/>
          </a:p>
        </p:txBody>
      </p:sp>
      <p:sp>
        <p:nvSpPr>
          <p:cNvPr id="5" name="Foliennummernplatzhalter 4">
            <a:extLst>
              <a:ext uri="{FF2B5EF4-FFF2-40B4-BE49-F238E27FC236}">
                <a16:creationId xmlns:a16="http://schemas.microsoft.com/office/drawing/2014/main" id="{7970A760-2D10-4D79-B1A9-41D0DCCF1EE1}"/>
              </a:ext>
            </a:extLst>
          </p:cNvPr>
          <p:cNvSpPr>
            <a:spLocks noGrp="1"/>
          </p:cNvSpPr>
          <p:nvPr>
            <p:ph type="sldNum" sz="quarter" idx="12"/>
          </p:nvPr>
        </p:nvSpPr>
        <p:spPr bwMode="gray"/>
        <p:txBody>
          <a:bodyPr/>
          <a:lstStyle/>
          <a:p>
            <a:fld id="{453A4F7E-04D6-4187-9A68-B6D37A0800CA}" type="slidenum">
              <a:rPr lang="de-DE" smtClean="0"/>
              <a:t>‹Nr.›</a:t>
            </a:fld>
            <a:endParaRPr lang="de-DE"/>
          </a:p>
        </p:txBody>
      </p:sp>
      <p:grpSp>
        <p:nvGrpSpPr>
          <p:cNvPr id="9" name="Key Visual">
            <a:extLst>
              <a:ext uri="{FF2B5EF4-FFF2-40B4-BE49-F238E27FC236}">
                <a16:creationId xmlns:a16="http://schemas.microsoft.com/office/drawing/2014/main" id="{0AED28BE-BD58-4C37-99C9-6DDD5906BC8A}"/>
              </a:ext>
            </a:extLst>
          </p:cNvPr>
          <p:cNvGrpSpPr/>
          <p:nvPr/>
        </p:nvGrpSpPr>
        <p:grpSpPr bwMode="gray">
          <a:xfrm flipV="1">
            <a:off x="164180" y="5311118"/>
            <a:ext cx="3094437" cy="822639"/>
            <a:chOff x="4846637" y="119557"/>
            <a:chExt cx="3783013" cy="1005693"/>
          </a:xfrm>
        </p:grpSpPr>
        <p:sp>
          <p:nvSpPr>
            <p:cNvPr id="10" name="Freihandform: Form 9">
              <a:extLst>
                <a:ext uri="{FF2B5EF4-FFF2-40B4-BE49-F238E27FC236}">
                  <a16:creationId xmlns:a16="http://schemas.microsoft.com/office/drawing/2014/main" id="{BC779D39-D9BE-456C-932C-90157753B824}"/>
                </a:ext>
              </a:extLst>
            </p:cNvPr>
            <p:cNvSpPr/>
            <p:nvPr userDrawn="1"/>
          </p:nvSpPr>
          <p:spPr bwMode="gray">
            <a:xfrm>
              <a:off x="4846637" y="119557"/>
              <a:ext cx="3783013" cy="1003198"/>
            </a:xfrm>
            <a:custGeom>
              <a:avLst/>
              <a:gdLst>
                <a:gd name="connsiteX0" fmla="*/ 0 w 6644156"/>
                <a:gd name="connsiteY0" fmla="*/ 0 h 1761930"/>
                <a:gd name="connsiteX1" fmla="*/ 6644156 w 6644156"/>
                <a:gd name="connsiteY1" fmla="*/ 0 h 1761930"/>
                <a:gd name="connsiteX2" fmla="*/ 5593080 w 6644156"/>
                <a:gd name="connsiteY2" fmla="*/ 838200 h 1761930"/>
                <a:gd name="connsiteX3" fmla="*/ 4465320 w 6644156"/>
                <a:gd name="connsiteY3" fmla="*/ 426720 h 1761930"/>
                <a:gd name="connsiteX4" fmla="*/ 934433 w 6644156"/>
                <a:gd name="connsiteY4" fmla="*/ 1761930 h 1761930"/>
                <a:gd name="connsiteX5" fmla="*/ 0 w 6644156"/>
                <a:gd name="connsiteY5" fmla="*/ 1052662 h 1761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44156" h="1761930">
                  <a:moveTo>
                    <a:pt x="0" y="0"/>
                  </a:moveTo>
                  <a:lnTo>
                    <a:pt x="6644156" y="0"/>
                  </a:lnTo>
                  <a:lnTo>
                    <a:pt x="5593080" y="838200"/>
                  </a:lnTo>
                  <a:lnTo>
                    <a:pt x="4465320" y="426720"/>
                  </a:lnTo>
                  <a:lnTo>
                    <a:pt x="934433" y="1761930"/>
                  </a:lnTo>
                  <a:lnTo>
                    <a:pt x="0" y="1052662"/>
                  </a:lnTo>
                  <a:close/>
                </a:path>
              </a:pathLst>
            </a:custGeom>
            <a:blipFill>
              <a:blip r:embed="rId2"/>
              <a:srcRect/>
              <a:stretch>
                <a:fillRect l="-225" r="-225"/>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Freihandform: Form 10">
              <a:extLst>
                <a:ext uri="{FF2B5EF4-FFF2-40B4-BE49-F238E27FC236}">
                  <a16:creationId xmlns:a16="http://schemas.microsoft.com/office/drawing/2014/main" id="{B50BB92C-06E3-4F21-96E2-B587EED5161E}"/>
                </a:ext>
              </a:extLst>
            </p:cNvPr>
            <p:cNvSpPr/>
            <p:nvPr userDrawn="1"/>
          </p:nvSpPr>
          <p:spPr bwMode="gray">
            <a:xfrm>
              <a:off x="4920060" y="119557"/>
              <a:ext cx="1036212" cy="1005693"/>
            </a:xfrm>
            <a:custGeom>
              <a:avLst/>
              <a:gdLst>
                <a:gd name="connsiteX0" fmla="*/ 0 w 1978500"/>
                <a:gd name="connsiteY0" fmla="*/ 0 h 1920227"/>
                <a:gd name="connsiteX1" fmla="*/ 1978500 w 1978500"/>
                <a:gd name="connsiteY1" fmla="*/ 0 h 1920227"/>
                <a:gd name="connsiteX2" fmla="*/ 876998 w 1978500"/>
                <a:gd name="connsiteY2" fmla="*/ 1920227 h 1920227"/>
              </a:gdLst>
              <a:ahLst/>
              <a:cxnLst>
                <a:cxn ang="0">
                  <a:pos x="connsiteX0" y="connsiteY0"/>
                </a:cxn>
                <a:cxn ang="0">
                  <a:pos x="connsiteX1" y="connsiteY1"/>
                </a:cxn>
                <a:cxn ang="0">
                  <a:pos x="connsiteX2" y="connsiteY2"/>
                </a:cxn>
              </a:cxnLst>
              <a:rect l="l" t="t" r="r" b="b"/>
              <a:pathLst>
                <a:path w="1978500" h="1920227">
                  <a:moveTo>
                    <a:pt x="0" y="0"/>
                  </a:moveTo>
                  <a:lnTo>
                    <a:pt x="1978500" y="0"/>
                  </a:lnTo>
                  <a:lnTo>
                    <a:pt x="876998" y="1920227"/>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a:p>
          </p:txBody>
        </p:sp>
        <p:sp>
          <p:nvSpPr>
            <p:cNvPr id="13" name="Freihandform: Form 12">
              <a:extLst>
                <a:ext uri="{FF2B5EF4-FFF2-40B4-BE49-F238E27FC236}">
                  <a16:creationId xmlns:a16="http://schemas.microsoft.com/office/drawing/2014/main" id="{855BC612-A565-4995-974E-DBAC4B729050}"/>
                </a:ext>
              </a:extLst>
            </p:cNvPr>
            <p:cNvSpPr/>
            <p:nvPr userDrawn="1"/>
          </p:nvSpPr>
          <p:spPr bwMode="gray">
            <a:xfrm>
              <a:off x="7610197" y="119557"/>
              <a:ext cx="508146" cy="477657"/>
            </a:xfrm>
            <a:custGeom>
              <a:avLst/>
              <a:gdLst>
                <a:gd name="connsiteX0" fmla="*/ 0 w 970232"/>
                <a:gd name="connsiteY0" fmla="*/ 0 h 912018"/>
                <a:gd name="connsiteX1" fmla="*/ 970232 w 970232"/>
                <a:gd name="connsiteY1" fmla="*/ 0 h 912018"/>
                <a:gd name="connsiteX2" fmla="*/ 804720 w 970232"/>
                <a:gd name="connsiteY2" fmla="*/ 912018 h 912018"/>
              </a:gdLst>
              <a:ahLst/>
              <a:cxnLst>
                <a:cxn ang="0">
                  <a:pos x="connsiteX0" y="connsiteY0"/>
                </a:cxn>
                <a:cxn ang="0">
                  <a:pos x="connsiteX1" y="connsiteY1"/>
                </a:cxn>
                <a:cxn ang="0">
                  <a:pos x="connsiteX2" y="connsiteY2"/>
                </a:cxn>
              </a:cxnLst>
              <a:rect l="l" t="t" r="r" b="b"/>
              <a:pathLst>
                <a:path w="970232" h="912018">
                  <a:moveTo>
                    <a:pt x="0" y="0"/>
                  </a:moveTo>
                  <a:lnTo>
                    <a:pt x="970232" y="0"/>
                  </a:lnTo>
                  <a:lnTo>
                    <a:pt x="804720" y="912018"/>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a:p>
          </p:txBody>
        </p:sp>
        <p:sp>
          <p:nvSpPr>
            <p:cNvPr id="14" name="Freihandform: Form 13">
              <a:extLst>
                <a:ext uri="{FF2B5EF4-FFF2-40B4-BE49-F238E27FC236}">
                  <a16:creationId xmlns:a16="http://schemas.microsoft.com/office/drawing/2014/main" id="{44462D1D-D151-4AD3-A2DA-8257376E401D}"/>
                </a:ext>
              </a:extLst>
            </p:cNvPr>
            <p:cNvSpPr/>
            <p:nvPr userDrawn="1"/>
          </p:nvSpPr>
          <p:spPr bwMode="gray">
            <a:xfrm flipH="1">
              <a:off x="7164646" y="119557"/>
              <a:ext cx="951008" cy="481890"/>
            </a:xfrm>
            <a:custGeom>
              <a:avLst/>
              <a:gdLst>
                <a:gd name="connsiteX0" fmla="*/ 1815814 w 1815814"/>
                <a:gd name="connsiteY0" fmla="*/ 0 h 920101"/>
                <a:gd name="connsiteX1" fmla="*/ 0 w 1815814"/>
                <a:gd name="connsiteY1" fmla="*/ 0 h 920101"/>
                <a:gd name="connsiteX2" fmla="*/ 161054 w 1815814"/>
                <a:gd name="connsiteY2" fmla="*/ 920101 h 920101"/>
              </a:gdLst>
              <a:ahLst/>
              <a:cxnLst>
                <a:cxn ang="0">
                  <a:pos x="connsiteX0" y="connsiteY0"/>
                </a:cxn>
                <a:cxn ang="0">
                  <a:pos x="connsiteX1" y="connsiteY1"/>
                </a:cxn>
                <a:cxn ang="0">
                  <a:pos x="connsiteX2" y="connsiteY2"/>
                </a:cxn>
              </a:cxnLst>
              <a:rect l="l" t="t" r="r" b="b"/>
              <a:pathLst>
                <a:path w="1815814" h="920101">
                  <a:moveTo>
                    <a:pt x="1815814" y="0"/>
                  </a:moveTo>
                  <a:lnTo>
                    <a:pt x="0" y="0"/>
                  </a:lnTo>
                  <a:lnTo>
                    <a:pt x="161054" y="920101"/>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a:p>
          </p:txBody>
        </p:sp>
        <p:sp>
          <p:nvSpPr>
            <p:cNvPr id="15" name="Freihandform: Form 14">
              <a:extLst>
                <a:ext uri="{FF2B5EF4-FFF2-40B4-BE49-F238E27FC236}">
                  <a16:creationId xmlns:a16="http://schemas.microsoft.com/office/drawing/2014/main" id="{07239E2B-B3C5-44BB-B6DD-DB8BC01E6601}"/>
                </a:ext>
              </a:extLst>
            </p:cNvPr>
            <p:cNvSpPr/>
            <p:nvPr userDrawn="1"/>
          </p:nvSpPr>
          <p:spPr bwMode="gray">
            <a:xfrm>
              <a:off x="4920060" y="119557"/>
              <a:ext cx="2146640" cy="1005693"/>
            </a:xfrm>
            <a:custGeom>
              <a:avLst/>
              <a:gdLst>
                <a:gd name="connsiteX0" fmla="*/ 0 w 4098704"/>
                <a:gd name="connsiteY0" fmla="*/ 0 h 1920227"/>
                <a:gd name="connsiteX1" fmla="*/ 4098704 w 4098704"/>
                <a:gd name="connsiteY1" fmla="*/ 0 h 1920227"/>
                <a:gd name="connsiteX2" fmla="*/ 876998 w 4098704"/>
                <a:gd name="connsiteY2" fmla="*/ 1920227 h 1920227"/>
              </a:gdLst>
              <a:ahLst/>
              <a:cxnLst>
                <a:cxn ang="0">
                  <a:pos x="connsiteX0" y="connsiteY0"/>
                </a:cxn>
                <a:cxn ang="0">
                  <a:pos x="connsiteX1" y="connsiteY1"/>
                </a:cxn>
                <a:cxn ang="0">
                  <a:pos x="connsiteX2" y="connsiteY2"/>
                </a:cxn>
              </a:cxnLst>
              <a:rect l="l" t="t" r="r" b="b"/>
              <a:pathLst>
                <a:path w="4098704" h="1920227">
                  <a:moveTo>
                    <a:pt x="0" y="0"/>
                  </a:moveTo>
                  <a:lnTo>
                    <a:pt x="4098704" y="0"/>
                  </a:lnTo>
                  <a:lnTo>
                    <a:pt x="876998" y="1920227"/>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a:p>
          </p:txBody>
        </p:sp>
      </p:grpSp>
      <p:sp>
        <p:nvSpPr>
          <p:cNvPr id="22" name="Titel 1">
            <a:extLst>
              <a:ext uri="{FF2B5EF4-FFF2-40B4-BE49-F238E27FC236}">
                <a16:creationId xmlns:a16="http://schemas.microsoft.com/office/drawing/2014/main" id="{7204390B-3D37-494E-81FF-E1335F27C2A8}"/>
              </a:ext>
            </a:extLst>
          </p:cNvPr>
          <p:cNvSpPr>
            <a:spLocks noGrp="1"/>
          </p:cNvSpPr>
          <p:nvPr>
            <p:ph type="title"/>
          </p:nvPr>
        </p:nvSpPr>
        <p:spPr bwMode="gray">
          <a:xfrm>
            <a:off x="599756" y="320283"/>
            <a:ext cx="6452845" cy="720725"/>
          </a:xfrm>
        </p:spPr>
        <p:txBody>
          <a:bodyPr/>
          <a:lstStyle/>
          <a:p>
            <a:r>
              <a:rPr lang="de-DE"/>
              <a:t>Mastertitelformat bearbeiten</a:t>
            </a:r>
            <a:endParaRPr lang="en-GB"/>
          </a:p>
        </p:txBody>
      </p:sp>
    </p:spTree>
    <p:extLst>
      <p:ext uri="{BB962C8B-B14F-4D97-AF65-F5344CB8AC3E}">
        <p14:creationId xmlns:p14="http://schemas.microsoft.com/office/powerpoint/2010/main" val="963264316"/>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Titel farbig">
    <p:spTree>
      <p:nvGrpSpPr>
        <p:cNvPr id="1" name=""/>
        <p:cNvGrpSpPr/>
        <p:nvPr/>
      </p:nvGrpSpPr>
      <p:grpSpPr>
        <a:xfrm>
          <a:off x="0" y="0"/>
          <a:ext cx="0" cy="0"/>
          <a:chOff x="0" y="0"/>
          <a:chExt cx="0" cy="0"/>
        </a:xfrm>
      </p:grpSpPr>
      <p:pic>
        <p:nvPicPr>
          <p:cNvPr id="21" name="Grafik 20" descr="Ein Bild, das Kette enthält.&#10;&#10;Automatisch generierte Beschreibung">
            <a:extLst>
              <a:ext uri="{FF2B5EF4-FFF2-40B4-BE49-F238E27FC236}">
                <a16:creationId xmlns:a16="http://schemas.microsoft.com/office/drawing/2014/main" id="{82995FEF-F44E-4720-98FA-B2AE557B1183}"/>
              </a:ext>
            </a:extLst>
          </p:cNvPr>
          <p:cNvPicPr>
            <a:picLocks/>
          </p:cNvPicPr>
          <p:nvPr/>
        </p:nvPicPr>
        <p:blipFill rotWithShape="1">
          <a:blip r:embed="rId2"/>
          <a:srcRect t="233" b="26747"/>
          <a:stretch/>
        </p:blipFill>
        <p:spPr bwMode="gray">
          <a:xfrm>
            <a:off x="164181" y="165101"/>
            <a:ext cx="11858487" cy="4721860"/>
          </a:xfrm>
          <a:prstGeom prst="rect">
            <a:avLst/>
          </a:prstGeom>
        </p:spPr>
      </p:pic>
      <p:pic>
        <p:nvPicPr>
          <p:cNvPr id="18" name="Grafik 17" descr="Ein Bild, das Säge enthält.&#10;&#10;Automatisch generierte Beschreibung">
            <a:extLst>
              <a:ext uri="{FF2B5EF4-FFF2-40B4-BE49-F238E27FC236}">
                <a16:creationId xmlns:a16="http://schemas.microsoft.com/office/drawing/2014/main" id="{57A5703D-6864-419D-AAFF-48396C4B22D5}"/>
              </a:ext>
            </a:extLst>
          </p:cNvPr>
          <p:cNvPicPr>
            <a:picLocks noChangeAspect="1"/>
          </p:cNvPicPr>
          <p:nvPr/>
        </p:nvPicPr>
        <p:blipFill>
          <a:blip r:embed="rId3"/>
          <a:stretch>
            <a:fillRect/>
          </a:stretch>
        </p:blipFill>
        <p:spPr bwMode="gray">
          <a:xfrm>
            <a:off x="164180" y="846875"/>
            <a:ext cx="11860800" cy="4040085"/>
          </a:xfrm>
          <a:prstGeom prst="rect">
            <a:avLst/>
          </a:prstGeom>
        </p:spPr>
      </p:pic>
      <p:sp>
        <p:nvSpPr>
          <p:cNvPr id="5" name="Headline">
            <a:extLst>
              <a:ext uri="{FF2B5EF4-FFF2-40B4-BE49-F238E27FC236}">
                <a16:creationId xmlns:a16="http://schemas.microsoft.com/office/drawing/2014/main" id="{4ECCE95F-3D45-442B-95A6-78CBB31D3D1A}"/>
              </a:ext>
            </a:extLst>
          </p:cNvPr>
          <p:cNvSpPr>
            <a:spLocks noGrp="1"/>
          </p:cNvSpPr>
          <p:nvPr>
            <p:ph type="title" hasCustomPrompt="1"/>
          </p:nvPr>
        </p:nvSpPr>
        <p:spPr bwMode="gray">
          <a:xfrm>
            <a:off x="933131" y="2542198"/>
            <a:ext cx="10628948" cy="960263"/>
          </a:xfrm>
          <a:prstGeom prst="rect">
            <a:avLst/>
          </a:prstGeom>
        </p:spPr>
        <p:txBody>
          <a:bodyPr wrap="square">
            <a:spAutoFit/>
          </a:bodyPr>
          <a:lstStyle>
            <a:lvl1pPr>
              <a:defRPr sz="3467" b="1">
                <a:solidFill>
                  <a:schemeClr val="tx1"/>
                </a:solidFill>
              </a:defRPr>
            </a:lvl1pPr>
          </a:lstStyle>
          <a:p>
            <a:r>
              <a:rPr lang="de-DE"/>
              <a:t>Titelfolie / </a:t>
            </a:r>
            <a:r>
              <a:rPr lang="de-DE" noProof="0"/>
              <a:t>Headline</a:t>
            </a:r>
            <a:br>
              <a:rPr lang="de-DE" noProof="0"/>
            </a:br>
            <a:r>
              <a:rPr lang="de-DE" noProof="0"/>
              <a:t>mit farbigem GIZ Key Visual</a:t>
            </a:r>
            <a:endParaRPr lang="de-DE"/>
          </a:p>
        </p:txBody>
      </p:sp>
      <p:sp>
        <p:nvSpPr>
          <p:cNvPr id="19" name="Subline">
            <a:extLst>
              <a:ext uri="{FF2B5EF4-FFF2-40B4-BE49-F238E27FC236}">
                <a16:creationId xmlns:a16="http://schemas.microsoft.com/office/drawing/2014/main" id="{31A5E120-96AF-40F6-98D7-8A2FD24C3270}"/>
              </a:ext>
            </a:extLst>
          </p:cNvPr>
          <p:cNvSpPr>
            <a:spLocks noGrp="1"/>
          </p:cNvSpPr>
          <p:nvPr>
            <p:ph type="body" sz="quarter" idx="10" hasCustomPrompt="1"/>
          </p:nvPr>
        </p:nvSpPr>
        <p:spPr bwMode="gray">
          <a:xfrm>
            <a:off x="933131" y="3700611"/>
            <a:ext cx="10627783" cy="789960"/>
          </a:xfrm>
        </p:spPr>
        <p:txBody>
          <a:bodyPr>
            <a:spAutoFit/>
          </a:bodyPr>
          <a:lstStyle>
            <a:lvl1pPr marL="0" indent="0">
              <a:lnSpc>
                <a:spcPct val="95000"/>
              </a:lnSpc>
              <a:spcBef>
                <a:spcPts val="1600"/>
              </a:spcBef>
              <a:spcAft>
                <a:spcPts val="0"/>
              </a:spcAft>
              <a:buNone/>
              <a:defRPr sz="2000">
                <a:solidFill>
                  <a:schemeClr val="tx1"/>
                </a:solidFill>
              </a:defRPr>
            </a:lvl1pPr>
          </a:lstStyle>
          <a:p>
            <a:pPr lvl="0"/>
            <a:r>
              <a:rPr lang="de-DE"/>
              <a:t>Dies ist die </a:t>
            </a:r>
            <a:r>
              <a:rPr lang="de-DE" err="1"/>
              <a:t>Subline</a:t>
            </a:r>
            <a:endParaRPr lang="de-DE"/>
          </a:p>
          <a:p>
            <a:pPr lvl="0"/>
            <a:r>
              <a:rPr lang="de-DE"/>
              <a:t>Projektname | Datum  </a:t>
            </a:r>
          </a:p>
        </p:txBody>
      </p:sp>
      <p:pic>
        <p:nvPicPr>
          <p:cNvPr id="10" name="logo">
            <a:extLst>
              <a:ext uri="{FF2B5EF4-FFF2-40B4-BE49-F238E27FC236}">
                <a16:creationId xmlns:a16="http://schemas.microsoft.com/office/drawing/2014/main" id="{BB915B2F-F90E-4740-9ADA-291A0E63BDE2}"/>
              </a:ext>
            </a:extLst>
          </p:cNvPr>
          <p:cNvPicPr>
            <a:picLocks noChangeAspect="1"/>
          </p:cNvPicPr>
          <p:nvPr/>
        </p:nvPicPr>
        <p:blipFill>
          <a:blip r:embed="rId4">
            <a:extLst>
              <a:ext uri="{BEBA8EAE-BF5A-486C-A8C5-ECC9F3942E4B}">
                <a14:imgProps xmlns:a14="http://schemas.microsoft.com/office/drawing/2010/main">
                  <a14:imgLayer r:embed="rId5">
                    <a14:imgEffect>
                      <a14:brightnessContrast bright="-8000"/>
                    </a14:imgEffect>
                  </a14:imgLayer>
                </a14:imgProps>
              </a:ext>
              <a:ext uri="{28A0092B-C50C-407E-A947-70E740481C1C}">
                <a14:useLocalDpi xmlns:a14="http://schemas.microsoft.com/office/drawing/2010/main" val="0"/>
              </a:ext>
            </a:extLst>
          </a:blip>
          <a:stretch>
            <a:fillRect/>
          </a:stretch>
        </p:blipFill>
        <p:spPr bwMode="gray">
          <a:xfrm>
            <a:off x="916199" y="5422244"/>
            <a:ext cx="3081728" cy="850557"/>
          </a:xfrm>
          <a:prstGeom prst="rect">
            <a:avLst/>
          </a:prstGeom>
        </p:spPr>
      </p:pic>
      <p:sp>
        <p:nvSpPr>
          <p:cNvPr id="13" name="Bar">
            <a:extLst>
              <a:ext uri="{FF2B5EF4-FFF2-40B4-BE49-F238E27FC236}">
                <a16:creationId xmlns:a16="http://schemas.microsoft.com/office/drawing/2014/main" id="{BD21318B-3022-42D5-AB5E-3CB62091D006}"/>
              </a:ext>
            </a:extLst>
          </p:cNvPr>
          <p:cNvSpPr/>
          <p:nvPr/>
        </p:nvSpPr>
        <p:spPr bwMode="gray">
          <a:xfrm>
            <a:off x="7158790" y="4886960"/>
            <a:ext cx="4863877" cy="297123"/>
          </a:xfrm>
          <a:prstGeom prst="rect">
            <a:avLst/>
          </a:prstGeom>
          <a:solidFill>
            <a:schemeClr val="accent1"/>
          </a:solidFill>
          <a:ln w="9525" cap="flat" cmpd="sng" algn="ctr">
            <a:noFill/>
            <a:prstDash val="solid"/>
            <a:round/>
            <a:headEnd type="none" w="med" len="med"/>
            <a:tailEnd type="none" w="med" len="med"/>
          </a:ln>
          <a:effectLst/>
        </p:spPr>
        <p:txBody>
          <a:bodyPr rot="0" spcFirstLastPara="0" vertOverflow="overflow" horzOverflow="overflow" vert="horz" wrap="square" lIns="121920" tIns="60960" rIns="121920" bIns="60960" numCol="1" spcCol="0" rtlCol="0" fromWordArt="0" anchor="t" anchorCtr="0" forceAA="0" compatLnSpc="1">
            <a:prstTxWarp prst="textNoShape">
              <a:avLst/>
            </a:prstTxWarp>
            <a:noAutofit/>
          </a:bodyPr>
          <a:lstStyle/>
          <a:p>
            <a:pPr eaLnBrk="0" fontAlgn="base" hangingPunct="0">
              <a:spcBef>
                <a:spcPct val="0"/>
              </a:spcBef>
              <a:spcAft>
                <a:spcPct val="0"/>
              </a:spcAft>
            </a:pPr>
            <a:endParaRPr lang="de-DE" sz="2400" err="1">
              <a:solidFill>
                <a:schemeClr val="tx2"/>
              </a:solidFill>
              <a:latin typeface="Arial" charset="0"/>
            </a:endParaRPr>
          </a:p>
        </p:txBody>
      </p:sp>
    </p:spTree>
    <p:extLst>
      <p:ext uri="{BB962C8B-B14F-4D97-AF65-F5344CB8AC3E}">
        <p14:creationId xmlns:p14="http://schemas.microsoft.com/office/powerpoint/2010/main" val="2284170466"/>
      </p:ext>
    </p:extLst>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Textfolie 2 Fotos">
    <p:spTree>
      <p:nvGrpSpPr>
        <p:cNvPr id="1" name=""/>
        <p:cNvGrpSpPr/>
        <p:nvPr/>
      </p:nvGrpSpPr>
      <p:grpSpPr>
        <a:xfrm>
          <a:off x="0" y="0"/>
          <a:ext cx="0" cy="0"/>
          <a:chOff x="0" y="0"/>
          <a:chExt cx="0" cy="0"/>
        </a:xfrm>
      </p:grpSpPr>
      <p:sp>
        <p:nvSpPr>
          <p:cNvPr id="6" name="Bildplatzhalter 5">
            <a:extLst>
              <a:ext uri="{FF2B5EF4-FFF2-40B4-BE49-F238E27FC236}">
                <a16:creationId xmlns:a16="http://schemas.microsoft.com/office/drawing/2014/main" id="{AD865FD3-1198-4DEC-9CE4-A71B7C84CD08}"/>
              </a:ext>
            </a:extLst>
          </p:cNvPr>
          <p:cNvSpPr>
            <a:spLocks noGrp="1"/>
          </p:cNvSpPr>
          <p:nvPr>
            <p:ph type="pic" sz="quarter" idx="15"/>
          </p:nvPr>
        </p:nvSpPr>
        <p:spPr bwMode="gray">
          <a:xfrm>
            <a:off x="7371926" y="167506"/>
            <a:ext cx="4653681" cy="2860727"/>
          </a:xfrm>
          <a:solidFill>
            <a:schemeClr val="bg2"/>
          </a:solidFill>
        </p:spPr>
        <p:txBody>
          <a:bodyPr vert="horz" lIns="36000" tIns="1440000" rIns="36000" bIns="36000" rtlCol="0">
            <a:noAutofit/>
          </a:bodyPr>
          <a:lstStyle>
            <a:lvl1pPr algn="ctr">
              <a:defRPr lang="en-GB" sz="1333" dirty="0">
                <a:solidFill>
                  <a:schemeClr val="tx2"/>
                </a:solidFill>
              </a:defRPr>
            </a:lvl1pPr>
          </a:lstStyle>
          <a:p>
            <a:pPr lvl="0" algn="ctr"/>
            <a:r>
              <a:rPr lang="de-DE"/>
              <a:t>Bild durch Klicken auf Symbol hinzufügen</a:t>
            </a:r>
            <a:endParaRPr lang="en-GB"/>
          </a:p>
        </p:txBody>
      </p:sp>
      <p:sp>
        <p:nvSpPr>
          <p:cNvPr id="8" name="Textplatzhalter 7">
            <a:extLst>
              <a:ext uri="{FF2B5EF4-FFF2-40B4-BE49-F238E27FC236}">
                <a16:creationId xmlns:a16="http://schemas.microsoft.com/office/drawing/2014/main" id="{5AF0F476-FCB1-4FAD-A333-9C951E2B5D18}"/>
              </a:ext>
            </a:extLst>
          </p:cNvPr>
          <p:cNvSpPr>
            <a:spLocks noGrp="1"/>
          </p:cNvSpPr>
          <p:nvPr>
            <p:ph type="body" sz="quarter" idx="13"/>
          </p:nvPr>
        </p:nvSpPr>
        <p:spPr bwMode="gray">
          <a:xfrm>
            <a:off x="599758" y="1361291"/>
            <a:ext cx="6452845" cy="4772808"/>
          </a:xfrm>
        </p:spPr>
        <p:txBody>
          <a:bodyPr/>
          <a:lstStyle/>
          <a:p>
            <a:pPr lvl="0"/>
            <a:r>
              <a:rPr lang="de-DE"/>
              <a:t>Mastertextformat bearbeiten</a:t>
            </a:r>
          </a:p>
          <a:p>
            <a:pPr lvl="1"/>
            <a:r>
              <a:rPr lang="de-DE"/>
              <a:t>Zweite Ebene</a:t>
            </a:r>
          </a:p>
          <a:p>
            <a:pPr lvl="2"/>
            <a:r>
              <a:rPr lang="de-DE"/>
              <a:t>Dritte Ebene</a:t>
            </a:r>
          </a:p>
        </p:txBody>
      </p:sp>
      <p:sp>
        <p:nvSpPr>
          <p:cNvPr id="3" name="Fußzeilenplatzhalter 2">
            <a:extLst>
              <a:ext uri="{FF2B5EF4-FFF2-40B4-BE49-F238E27FC236}">
                <a16:creationId xmlns:a16="http://schemas.microsoft.com/office/drawing/2014/main" id="{5EF497FE-F899-473C-86D1-3A47B30E7D5D}"/>
              </a:ext>
            </a:extLst>
          </p:cNvPr>
          <p:cNvSpPr>
            <a:spLocks noGrp="1"/>
          </p:cNvSpPr>
          <p:nvPr>
            <p:ph type="ftr" sz="quarter" idx="10"/>
          </p:nvPr>
        </p:nvSpPr>
        <p:spPr bwMode="gray"/>
        <p:txBody>
          <a:bodyPr/>
          <a:lstStyle/>
          <a:p>
            <a:endParaRPr lang="de-DE"/>
          </a:p>
        </p:txBody>
      </p:sp>
      <p:sp>
        <p:nvSpPr>
          <p:cNvPr id="4" name="Datumsplatzhalter 3">
            <a:extLst>
              <a:ext uri="{FF2B5EF4-FFF2-40B4-BE49-F238E27FC236}">
                <a16:creationId xmlns:a16="http://schemas.microsoft.com/office/drawing/2014/main" id="{B2E21C64-2F48-45FF-A940-2E7AC5533CE5}"/>
              </a:ext>
            </a:extLst>
          </p:cNvPr>
          <p:cNvSpPr>
            <a:spLocks noGrp="1"/>
          </p:cNvSpPr>
          <p:nvPr>
            <p:ph type="dt" sz="half" idx="11"/>
          </p:nvPr>
        </p:nvSpPr>
        <p:spPr bwMode="gray"/>
        <p:txBody>
          <a:bodyPr/>
          <a:lstStyle/>
          <a:p>
            <a:fld id="{D414CC3B-E4E3-4FB7-9CE0-769A0E72853D}" type="datetimeFigureOut">
              <a:rPr lang="de-DE" smtClean="0"/>
              <a:t>07.06.2021</a:t>
            </a:fld>
            <a:endParaRPr lang="de-DE"/>
          </a:p>
        </p:txBody>
      </p:sp>
      <p:sp>
        <p:nvSpPr>
          <p:cNvPr id="5" name="Foliennummernplatzhalter 4">
            <a:extLst>
              <a:ext uri="{FF2B5EF4-FFF2-40B4-BE49-F238E27FC236}">
                <a16:creationId xmlns:a16="http://schemas.microsoft.com/office/drawing/2014/main" id="{7970A760-2D10-4D79-B1A9-41D0DCCF1EE1}"/>
              </a:ext>
            </a:extLst>
          </p:cNvPr>
          <p:cNvSpPr>
            <a:spLocks noGrp="1"/>
          </p:cNvSpPr>
          <p:nvPr>
            <p:ph type="sldNum" sz="quarter" idx="12"/>
          </p:nvPr>
        </p:nvSpPr>
        <p:spPr bwMode="gray"/>
        <p:txBody>
          <a:bodyPr/>
          <a:lstStyle/>
          <a:p>
            <a:fld id="{453A4F7E-04D6-4187-9A68-B6D37A0800CA}" type="slidenum">
              <a:rPr lang="de-DE" smtClean="0"/>
              <a:t>‹Nr.›</a:t>
            </a:fld>
            <a:endParaRPr lang="de-DE"/>
          </a:p>
        </p:txBody>
      </p:sp>
      <p:sp>
        <p:nvSpPr>
          <p:cNvPr id="18" name="Bildplatzhalter 5">
            <a:extLst>
              <a:ext uri="{FF2B5EF4-FFF2-40B4-BE49-F238E27FC236}">
                <a16:creationId xmlns:a16="http://schemas.microsoft.com/office/drawing/2014/main" id="{BD74B354-F270-4422-B8BC-EE20D478AAEB}"/>
              </a:ext>
            </a:extLst>
          </p:cNvPr>
          <p:cNvSpPr>
            <a:spLocks noGrp="1"/>
          </p:cNvSpPr>
          <p:nvPr>
            <p:ph type="pic" sz="quarter" idx="16"/>
          </p:nvPr>
        </p:nvSpPr>
        <p:spPr bwMode="gray">
          <a:xfrm>
            <a:off x="7371926" y="3273373"/>
            <a:ext cx="4653681" cy="2860727"/>
          </a:xfrm>
          <a:solidFill>
            <a:schemeClr val="bg2"/>
          </a:solidFill>
        </p:spPr>
        <p:txBody>
          <a:bodyPr vert="horz" lIns="36000" tIns="1440000" rIns="36000" bIns="36000" rtlCol="0">
            <a:noAutofit/>
          </a:bodyPr>
          <a:lstStyle>
            <a:lvl1pPr algn="ctr">
              <a:defRPr lang="en-GB" sz="1333" dirty="0">
                <a:solidFill>
                  <a:schemeClr val="tx2"/>
                </a:solidFill>
              </a:defRPr>
            </a:lvl1pPr>
          </a:lstStyle>
          <a:p>
            <a:pPr lvl="0" algn="ctr"/>
            <a:r>
              <a:rPr lang="de-DE"/>
              <a:t>Bild durch Klicken auf Symbol hinzufügen</a:t>
            </a:r>
            <a:endParaRPr lang="en-GB"/>
          </a:p>
        </p:txBody>
      </p:sp>
      <p:sp>
        <p:nvSpPr>
          <p:cNvPr id="19" name="Titel 1">
            <a:extLst>
              <a:ext uri="{FF2B5EF4-FFF2-40B4-BE49-F238E27FC236}">
                <a16:creationId xmlns:a16="http://schemas.microsoft.com/office/drawing/2014/main" id="{E5EE29FF-B139-4CD9-A32C-25A2CCBFB41B}"/>
              </a:ext>
            </a:extLst>
          </p:cNvPr>
          <p:cNvSpPr>
            <a:spLocks noGrp="1"/>
          </p:cNvSpPr>
          <p:nvPr>
            <p:ph type="title"/>
          </p:nvPr>
        </p:nvSpPr>
        <p:spPr bwMode="gray">
          <a:xfrm>
            <a:off x="599755" y="320283"/>
            <a:ext cx="6452847" cy="720725"/>
          </a:xfrm>
        </p:spPr>
        <p:txBody>
          <a:bodyPr/>
          <a:lstStyle/>
          <a:p>
            <a:r>
              <a:rPr lang="de-DE"/>
              <a:t>Mastertitelformat bearbeiten</a:t>
            </a:r>
            <a:endParaRPr lang="en-GB"/>
          </a:p>
        </p:txBody>
      </p:sp>
    </p:spTree>
    <p:extLst>
      <p:ext uri="{BB962C8B-B14F-4D97-AF65-F5344CB8AC3E}">
        <p14:creationId xmlns:p14="http://schemas.microsoft.com/office/powerpoint/2010/main" val="1289479071"/>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Textfolie 2 Fotos Alternative">
    <p:spTree>
      <p:nvGrpSpPr>
        <p:cNvPr id="1" name=""/>
        <p:cNvGrpSpPr/>
        <p:nvPr/>
      </p:nvGrpSpPr>
      <p:grpSpPr>
        <a:xfrm>
          <a:off x="0" y="0"/>
          <a:ext cx="0" cy="0"/>
          <a:chOff x="0" y="0"/>
          <a:chExt cx="0" cy="0"/>
        </a:xfrm>
      </p:grpSpPr>
      <p:sp>
        <p:nvSpPr>
          <p:cNvPr id="6" name="Bildplatzhalter 5">
            <a:extLst>
              <a:ext uri="{FF2B5EF4-FFF2-40B4-BE49-F238E27FC236}">
                <a16:creationId xmlns:a16="http://schemas.microsoft.com/office/drawing/2014/main" id="{AD865FD3-1198-4DEC-9CE4-A71B7C84CD08}"/>
              </a:ext>
            </a:extLst>
          </p:cNvPr>
          <p:cNvSpPr>
            <a:spLocks noGrp="1"/>
          </p:cNvSpPr>
          <p:nvPr>
            <p:ph type="pic" sz="quarter" idx="15"/>
          </p:nvPr>
        </p:nvSpPr>
        <p:spPr bwMode="gray">
          <a:xfrm>
            <a:off x="7371926" y="167506"/>
            <a:ext cx="4653681" cy="2860727"/>
          </a:xfrm>
          <a:solidFill>
            <a:schemeClr val="bg2"/>
          </a:solidFill>
        </p:spPr>
        <p:txBody>
          <a:bodyPr vert="horz" lIns="36000" tIns="1440000" rIns="36000" bIns="36000" rtlCol="0">
            <a:noAutofit/>
          </a:bodyPr>
          <a:lstStyle>
            <a:lvl1pPr algn="ctr">
              <a:defRPr lang="en-GB" sz="1333" dirty="0">
                <a:solidFill>
                  <a:schemeClr val="tx2"/>
                </a:solidFill>
              </a:defRPr>
            </a:lvl1pPr>
          </a:lstStyle>
          <a:p>
            <a:pPr lvl="0" algn="ctr"/>
            <a:r>
              <a:rPr lang="de-DE"/>
              <a:t>Bild durch Klicken auf Symbol hinzufügen</a:t>
            </a:r>
            <a:endParaRPr lang="en-GB"/>
          </a:p>
        </p:txBody>
      </p:sp>
      <p:sp>
        <p:nvSpPr>
          <p:cNvPr id="8" name="Textplatzhalter 7">
            <a:extLst>
              <a:ext uri="{FF2B5EF4-FFF2-40B4-BE49-F238E27FC236}">
                <a16:creationId xmlns:a16="http://schemas.microsoft.com/office/drawing/2014/main" id="{5AF0F476-FCB1-4FAD-A333-9C951E2B5D18}"/>
              </a:ext>
            </a:extLst>
          </p:cNvPr>
          <p:cNvSpPr>
            <a:spLocks noGrp="1"/>
          </p:cNvSpPr>
          <p:nvPr>
            <p:ph type="body" sz="quarter" idx="13"/>
          </p:nvPr>
        </p:nvSpPr>
        <p:spPr bwMode="gray">
          <a:xfrm>
            <a:off x="599758" y="1361291"/>
            <a:ext cx="6452845" cy="3799989"/>
          </a:xfrm>
        </p:spPr>
        <p:txBody>
          <a:bodyPr/>
          <a:lstStyle/>
          <a:p>
            <a:pPr lvl="0"/>
            <a:r>
              <a:rPr lang="de-DE"/>
              <a:t>Mastertextformat bearbeiten</a:t>
            </a:r>
          </a:p>
          <a:p>
            <a:pPr lvl="1"/>
            <a:r>
              <a:rPr lang="de-DE"/>
              <a:t>Zweite Ebene</a:t>
            </a:r>
          </a:p>
          <a:p>
            <a:pPr lvl="2"/>
            <a:r>
              <a:rPr lang="de-DE"/>
              <a:t>Dritte Ebene</a:t>
            </a:r>
          </a:p>
        </p:txBody>
      </p:sp>
      <p:sp>
        <p:nvSpPr>
          <p:cNvPr id="3" name="Fußzeilenplatzhalter 2">
            <a:extLst>
              <a:ext uri="{FF2B5EF4-FFF2-40B4-BE49-F238E27FC236}">
                <a16:creationId xmlns:a16="http://schemas.microsoft.com/office/drawing/2014/main" id="{5EF497FE-F899-473C-86D1-3A47B30E7D5D}"/>
              </a:ext>
            </a:extLst>
          </p:cNvPr>
          <p:cNvSpPr>
            <a:spLocks noGrp="1"/>
          </p:cNvSpPr>
          <p:nvPr>
            <p:ph type="ftr" sz="quarter" idx="10"/>
          </p:nvPr>
        </p:nvSpPr>
        <p:spPr bwMode="gray"/>
        <p:txBody>
          <a:bodyPr/>
          <a:lstStyle/>
          <a:p>
            <a:endParaRPr lang="de-DE"/>
          </a:p>
        </p:txBody>
      </p:sp>
      <p:sp>
        <p:nvSpPr>
          <p:cNvPr id="4" name="Datumsplatzhalter 3">
            <a:extLst>
              <a:ext uri="{FF2B5EF4-FFF2-40B4-BE49-F238E27FC236}">
                <a16:creationId xmlns:a16="http://schemas.microsoft.com/office/drawing/2014/main" id="{B2E21C64-2F48-45FF-A940-2E7AC5533CE5}"/>
              </a:ext>
            </a:extLst>
          </p:cNvPr>
          <p:cNvSpPr>
            <a:spLocks noGrp="1"/>
          </p:cNvSpPr>
          <p:nvPr>
            <p:ph type="dt" sz="half" idx="11"/>
          </p:nvPr>
        </p:nvSpPr>
        <p:spPr bwMode="gray"/>
        <p:txBody>
          <a:bodyPr/>
          <a:lstStyle/>
          <a:p>
            <a:fld id="{D414CC3B-E4E3-4FB7-9CE0-769A0E72853D}" type="datetimeFigureOut">
              <a:rPr lang="de-DE" smtClean="0"/>
              <a:t>07.06.2021</a:t>
            </a:fld>
            <a:endParaRPr lang="de-DE"/>
          </a:p>
        </p:txBody>
      </p:sp>
      <p:sp>
        <p:nvSpPr>
          <p:cNvPr id="5" name="Foliennummernplatzhalter 4">
            <a:extLst>
              <a:ext uri="{FF2B5EF4-FFF2-40B4-BE49-F238E27FC236}">
                <a16:creationId xmlns:a16="http://schemas.microsoft.com/office/drawing/2014/main" id="{7970A760-2D10-4D79-B1A9-41D0DCCF1EE1}"/>
              </a:ext>
            </a:extLst>
          </p:cNvPr>
          <p:cNvSpPr>
            <a:spLocks noGrp="1"/>
          </p:cNvSpPr>
          <p:nvPr>
            <p:ph type="sldNum" sz="quarter" idx="12"/>
          </p:nvPr>
        </p:nvSpPr>
        <p:spPr bwMode="gray"/>
        <p:txBody>
          <a:bodyPr/>
          <a:lstStyle/>
          <a:p>
            <a:fld id="{453A4F7E-04D6-4187-9A68-B6D37A0800CA}" type="slidenum">
              <a:rPr lang="de-DE" smtClean="0"/>
              <a:t>‹Nr.›</a:t>
            </a:fld>
            <a:endParaRPr lang="de-DE"/>
          </a:p>
        </p:txBody>
      </p:sp>
      <p:grpSp>
        <p:nvGrpSpPr>
          <p:cNvPr id="9" name="Key Visual">
            <a:extLst>
              <a:ext uri="{FF2B5EF4-FFF2-40B4-BE49-F238E27FC236}">
                <a16:creationId xmlns:a16="http://schemas.microsoft.com/office/drawing/2014/main" id="{0AED28BE-BD58-4C37-99C9-6DDD5906BC8A}"/>
              </a:ext>
            </a:extLst>
          </p:cNvPr>
          <p:cNvGrpSpPr/>
          <p:nvPr/>
        </p:nvGrpSpPr>
        <p:grpSpPr bwMode="gray">
          <a:xfrm flipV="1">
            <a:off x="164180" y="5311118"/>
            <a:ext cx="3094437" cy="822639"/>
            <a:chOff x="4846637" y="119557"/>
            <a:chExt cx="3783013" cy="1005693"/>
          </a:xfrm>
        </p:grpSpPr>
        <p:sp>
          <p:nvSpPr>
            <p:cNvPr id="10" name="Freihandform: Form 9">
              <a:extLst>
                <a:ext uri="{FF2B5EF4-FFF2-40B4-BE49-F238E27FC236}">
                  <a16:creationId xmlns:a16="http://schemas.microsoft.com/office/drawing/2014/main" id="{BC779D39-D9BE-456C-932C-90157753B824}"/>
                </a:ext>
              </a:extLst>
            </p:cNvPr>
            <p:cNvSpPr/>
            <p:nvPr userDrawn="1"/>
          </p:nvSpPr>
          <p:spPr bwMode="gray">
            <a:xfrm>
              <a:off x="4846637" y="119557"/>
              <a:ext cx="3783013" cy="1003198"/>
            </a:xfrm>
            <a:custGeom>
              <a:avLst/>
              <a:gdLst>
                <a:gd name="connsiteX0" fmla="*/ 0 w 6644156"/>
                <a:gd name="connsiteY0" fmla="*/ 0 h 1761930"/>
                <a:gd name="connsiteX1" fmla="*/ 6644156 w 6644156"/>
                <a:gd name="connsiteY1" fmla="*/ 0 h 1761930"/>
                <a:gd name="connsiteX2" fmla="*/ 5593080 w 6644156"/>
                <a:gd name="connsiteY2" fmla="*/ 838200 h 1761930"/>
                <a:gd name="connsiteX3" fmla="*/ 4465320 w 6644156"/>
                <a:gd name="connsiteY3" fmla="*/ 426720 h 1761930"/>
                <a:gd name="connsiteX4" fmla="*/ 934433 w 6644156"/>
                <a:gd name="connsiteY4" fmla="*/ 1761930 h 1761930"/>
                <a:gd name="connsiteX5" fmla="*/ 0 w 6644156"/>
                <a:gd name="connsiteY5" fmla="*/ 1052662 h 1761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44156" h="1761930">
                  <a:moveTo>
                    <a:pt x="0" y="0"/>
                  </a:moveTo>
                  <a:lnTo>
                    <a:pt x="6644156" y="0"/>
                  </a:lnTo>
                  <a:lnTo>
                    <a:pt x="5593080" y="838200"/>
                  </a:lnTo>
                  <a:lnTo>
                    <a:pt x="4465320" y="426720"/>
                  </a:lnTo>
                  <a:lnTo>
                    <a:pt x="934433" y="1761930"/>
                  </a:lnTo>
                  <a:lnTo>
                    <a:pt x="0" y="1052662"/>
                  </a:lnTo>
                  <a:close/>
                </a:path>
              </a:pathLst>
            </a:custGeom>
            <a:blipFill>
              <a:blip r:embed="rId2"/>
              <a:srcRect/>
              <a:stretch>
                <a:fillRect l="-225" r="-225"/>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Freihandform: Form 10">
              <a:extLst>
                <a:ext uri="{FF2B5EF4-FFF2-40B4-BE49-F238E27FC236}">
                  <a16:creationId xmlns:a16="http://schemas.microsoft.com/office/drawing/2014/main" id="{B50BB92C-06E3-4F21-96E2-B587EED5161E}"/>
                </a:ext>
              </a:extLst>
            </p:cNvPr>
            <p:cNvSpPr/>
            <p:nvPr userDrawn="1"/>
          </p:nvSpPr>
          <p:spPr bwMode="gray">
            <a:xfrm>
              <a:off x="4920060" y="119557"/>
              <a:ext cx="1036212" cy="1005693"/>
            </a:xfrm>
            <a:custGeom>
              <a:avLst/>
              <a:gdLst>
                <a:gd name="connsiteX0" fmla="*/ 0 w 1978500"/>
                <a:gd name="connsiteY0" fmla="*/ 0 h 1920227"/>
                <a:gd name="connsiteX1" fmla="*/ 1978500 w 1978500"/>
                <a:gd name="connsiteY1" fmla="*/ 0 h 1920227"/>
                <a:gd name="connsiteX2" fmla="*/ 876998 w 1978500"/>
                <a:gd name="connsiteY2" fmla="*/ 1920227 h 1920227"/>
              </a:gdLst>
              <a:ahLst/>
              <a:cxnLst>
                <a:cxn ang="0">
                  <a:pos x="connsiteX0" y="connsiteY0"/>
                </a:cxn>
                <a:cxn ang="0">
                  <a:pos x="connsiteX1" y="connsiteY1"/>
                </a:cxn>
                <a:cxn ang="0">
                  <a:pos x="connsiteX2" y="connsiteY2"/>
                </a:cxn>
              </a:cxnLst>
              <a:rect l="l" t="t" r="r" b="b"/>
              <a:pathLst>
                <a:path w="1978500" h="1920227">
                  <a:moveTo>
                    <a:pt x="0" y="0"/>
                  </a:moveTo>
                  <a:lnTo>
                    <a:pt x="1978500" y="0"/>
                  </a:lnTo>
                  <a:lnTo>
                    <a:pt x="876998" y="1920227"/>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a:p>
          </p:txBody>
        </p:sp>
        <p:sp>
          <p:nvSpPr>
            <p:cNvPr id="13" name="Freihandform: Form 12">
              <a:extLst>
                <a:ext uri="{FF2B5EF4-FFF2-40B4-BE49-F238E27FC236}">
                  <a16:creationId xmlns:a16="http://schemas.microsoft.com/office/drawing/2014/main" id="{855BC612-A565-4995-974E-DBAC4B729050}"/>
                </a:ext>
              </a:extLst>
            </p:cNvPr>
            <p:cNvSpPr/>
            <p:nvPr userDrawn="1"/>
          </p:nvSpPr>
          <p:spPr bwMode="gray">
            <a:xfrm>
              <a:off x="7610197" y="119557"/>
              <a:ext cx="508146" cy="477657"/>
            </a:xfrm>
            <a:custGeom>
              <a:avLst/>
              <a:gdLst>
                <a:gd name="connsiteX0" fmla="*/ 0 w 970232"/>
                <a:gd name="connsiteY0" fmla="*/ 0 h 912018"/>
                <a:gd name="connsiteX1" fmla="*/ 970232 w 970232"/>
                <a:gd name="connsiteY1" fmla="*/ 0 h 912018"/>
                <a:gd name="connsiteX2" fmla="*/ 804720 w 970232"/>
                <a:gd name="connsiteY2" fmla="*/ 912018 h 912018"/>
              </a:gdLst>
              <a:ahLst/>
              <a:cxnLst>
                <a:cxn ang="0">
                  <a:pos x="connsiteX0" y="connsiteY0"/>
                </a:cxn>
                <a:cxn ang="0">
                  <a:pos x="connsiteX1" y="connsiteY1"/>
                </a:cxn>
                <a:cxn ang="0">
                  <a:pos x="connsiteX2" y="connsiteY2"/>
                </a:cxn>
              </a:cxnLst>
              <a:rect l="l" t="t" r="r" b="b"/>
              <a:pathLst>
                <a:path w="970232" h="912018">
                  <a:moveTo>
                    <a:pt x="0" y="0"/>
                  </a:moveTo>
                  <a:lnTo>
                    <a:pt x="970232" y="0"/>
                  </a:lnTo>
                  <a:lnTo>
                    <a:pt x="804720" y="912018"/>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a:p>
          </p:txBody>
        </p:sp>
        <p:sp>
          <p:nvSpPr>
            <p:cNvPr id="14" name="Freihandform: Form 13">
              <a:extLst>
                <a:ext uri="{FF2B5EF4-FFF2-40B4-BE49-F238E27FC236}">
                  <a16:creationId xmlns:a16="http://schemas.microsoft.com/office/drawing/2014/main" id="{44462D1D-D151-4AD3-A2DA-8257376E401D}"/>
                </a:ext>
              </a:extLst>
            </p:cNvPr>
            <p:cNvSpPr/>
            <p:nvPr userDrawn="1"/>
          </p:nvSpPr>
          <p:spPr bwMode="gray">
            <a:xfrm flipH="1">
              <a:off x="7164646" y="119557"/>
              <a:ext cx="951008" cy="481890"/>
            </a:xfrm>
            <a:custGeom>
              <a:avLst/>
              <a:gdLst>
                <a:gd name="connsiteX0" fmla="*/ 1815814 w 1815814"/>
                <a:gd name="connsiteY0" fmla="*/ 0 h 920101"/>
                <a:gd name="connsiteX1" fmla="*/ 0 w 1815814"/>
                <a:gd name="connsiteY1" fmla="*/ 0 h 920101"/>
                <a:gd name="connsiteX2" fmla="*/ 161054 w 1815814"/>
                <a:gd name="connsiteY2" fmla="*/ 920101 h 920101"/>
              </a:gdLst>
              <a:ahLst/>
              <a:cxnLst>
                <a:cxn ang="0">
                  <a:pos x="connsiteX0" y="connsiteY0"/>
                </a:cxn>
                <a:cxn ang="0">
                  <a:pos x="connsiteX1" y="connsiteY1"/>
                </a:cxn>
                <a:cxn ang="0">
                  <a:pos x="connsiteX2" y="connsiteY2"/>
                </a:cxn>
              </a:cxnLst>
              <a:rect l="l" t="t" r="r" b="b"/>
              <a:pathLst>
                <a:path w="1815814" h="920101">
                  <a:moveTo>
                    <a:pt x="1815814" y="0"/>
                  </a:moveTo>
                  <a:lnTo>
                    <a:pt x="0" y="0"/>
                  </a:lnTo>
                  <a:lnTo>
                    <a:pt x="161054" y="920101"/>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a:p>
          </p:txBody>
        </p:sp>
        <p:sp>
          <p:nvSpPr>
            <p:cNvPr id="15" name="Freihandform: Form 14">
              <a:extLst>
                <a:ext uri="{FF2B5EF4-FFF2-40B4-BE49-F238E27FC236}">
                  <a16:creationId xmlns:a16="http://schemas.microsoft.com/office/drawing/2014/main" id="{07239E2B-B3C5-44BB-B6DD-DB8BC01E6601}"/>
                </a:ext>
              </a:extLst>
            </p:cNvPr>
            <p:cNvSpPr/>
            <p:nvPr userDrawn="1"/>
          </p:nvSpPr>
          <p:spPr bwMode="gray">
            <a:xfrm>
              <a:off x="4920060" y="119557"/>
              <a:ext cx="2146640" cy="1005693"/>
            </a:xfrm>
            <a:custGeom>
              <a:avLst/>
              <a:gdLst>
                <a:gd name="connsiteX0" fmla="*/ 0 w 4098704"/>
                <a:gd name="connsiteY0" fmla="*/ 0 h 1920227"/>
                <a:gd name="connsiteX1" fmla="*/ 4098704 w 4098704"/>
                <a:gd name="connsiteY1" fmla="*/ 0 h 1920227"/>
                <a:gd name="connsiteX2" fmla="*/ 876998 w 4098704"/>
                <a:gd name="connsiteY2" fmla="*/ 1920227 h 1920227"/>
              </a:gdLst>
              <a:ahLst/>
              <a:cxnLst>
                <a:cxn ang="0">
                  <a:pos x="connsiteX0" y="connsiteY0"/>
                </a:cxn>
                <a:cxn ang="0">
                  <a:pos x="connsiteX1" y="connsiteY1"/>
                </a:cxn>
                <a:cxn ang="0">
                  <a:pos x="connsiteX2" y="connsiteY2"/>
                </a:cxn>
              </a:cxnLst>
              <a:rect l="l" t="t" r="r" b="b"/>
              <a:pathLst>
                <a:path w="4098704" h="1920227">
                  <a:moveTo>
                    <a:pt x="0" y="0"/>
                  </a:moveTo>
                  <a:lnTo>
                    <a:pt x="4098704" y="0"/>
                  </a:lnTo>
                  <a:lnTo>
                    <a:pt x="876998" y="1920227"/>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a:p>
          </p:txBody>
        </p:sp>
      </p:grpSp>
      <p:sp>
        <p:nvSpPr>
          <p:cNvPr id="18" name="Bildplatzhalter 5">
            <a:extLst>
              <a:ext uri="{FF2B5EF4-FFF2-40B4-BE49-F238E27FC236}">
                <a16:creationId xmlns:a16="http://schemas.microsoft.com/office/drawing/2014/main" id="{BD74B354-F270-4422-B8BC-EE20D478AAEB}"/>
              </a:ext>
            </a:extLst>
          </p:cNvPr>
          <p:cNvSpPr>
            <a:spLocks noGrp="1"/>
          </p:cNvSpPr>
          <p:nvPr>
            <p:ph type="pic" sz="quarter" idx="16"/>
          </p:nvPr>
        </p:nvSpPr>
        <p:spPr bwMode="gray">
          <a:xfrm>
            <a:off x="7371926" y="3273373"/>
            <a:ext cx="4653681" cy="2860727"/>
          </a:xfrm>
          <a:solidFill>
            <a:schemeClr val="bg2"/>
          </a:solidFill>
        </p:spPr>
        <p:txBody>
          <a:bodyPr vert="horz" lIns="36000" tIns="1440000" rIns="36000" bIns="36000" rtlCol="0">
            <a:noAutofit/>
          </a:bodyPr>
          <a:lstStyle>
            <a:lvl1pPr algn="ctr">
              <a:defRPr lang="en-GB" sz="1333" dirty="0">
                <a:solidFill>
                  <a:schemeClr val="tx2"/>
                </a:solidFill>
              </a:defRPr>
            </a:lvl1pPr>
          </a:lstStyle>
          <a:p>
            <a:pPr lvl="0" algn="ctr"/>
            <a:r>
              <a:rPr lang="de-DE"/>
              <a:t>Bild durch Klicken auf Symbol hinzufügen</a:t>
            </a:r>
            <a:endParaRPr lang="en-GB"/>
          </a:p>
        </p:txBody>
      </p:sp>
      <p:sp>
        <p:nvSpPr>
          <p:cNvPr id="16" name="Titel 1">
            <a:extLst>
              <a:ext uri="{FF2B5EF4-FFF2-40B4-BE49-F238E27FC236}">
                <a16:creationId xmlns:a16="http://schemas.microsoft.com/office/drawing/2014/main" id="{0DB39AEE-4D7E-4227-8B8B-6259DA49FDB2}"/>
              </a:ext>
            </a:extLst>
          </p:cNvPr>
          <p:cNvSpPr>
            <a:spLocks noGrp="1"/>
          </p:cNvSpPr>
          <p:nvPr>
            <p:ph type="title"/>
          </p:nvPr>
        </p:nvSpPr>
        <p:spPr bwMode="gray">
          <a:xfrm>
            <a:off x="599756" y="320283"/>
            <a:ext cx="6452845" cy="720725"/>
          </a:xfrm>
        </p:spPr>
        <p:txBody>
          <a:bodyPr/>
          <a:lstStyle/>
          <a:p>
            <a:r>
              <a:rPr lang="de-DE"/>
              <a:t>Mastertitelformat bearbeiten</a:t>
            </a:r>
            <a:endParaRPr lang="en-GB"/>
          </a:p>
        </p:txBody>
      </p:sp>
    </p:spTree>
    <p:extLst>
      <p:ext uri="{BB962C8B-B14F-4D97-AF65-F5344CB8AC3E}">
        <p14:creationId xmlns:p14="http://schemas.microsoft.com/office/powerpoint/2010/main" val="289315601"/>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extfolie 2 Fotos zweispaltig">
    <p:spTree>
      <p:nvGrpSpPr>
        <p:cNvPr id="1" name=""/>
        <p:cNvGrpSpPr/>
        <p:nvPr/>
      </p:nvGrpSpPr>
      <p:grpSpPr>
        <a:xfrm>
          <a:off x="0" y="0"/>
          <a:ext cx="0" cy="0"/>
          <a:chOff x="0" y="0"/>
          <a:chExt cx="0" cy="0"/>
        </a:xfrm>
      </p:grpSpPr>
      <p:sp>
        <p:nvSpPr>
          <p:cNvPr id="11" name="Bildplatzhalter 6">
            <a:extLst>
              <a:ext uri="{FF2B5EF4-FFF2-40B4-BE49-F238E27FC236}">
                <a16:creationId xmlns:a16="http://schemas.microsoft.com/office/drawing/2014/main" id="{6AFC61C6-D36D-49CC-A15E-B4D2086BCDB1}"/>
              </a:ext>
            </a:extLst>
          </p:cNvPr>
          <p:cNvSpPr>
            <a:spLocks noGrp="1"/>
          </p:cNvSpPr>
          <p:nvPr>
            <p:ph type="pic" sz="quarter" idx="16"/>
          </p:nvPr>
        </p:nvSpPr>
        <p:spPr bwMode="gray">
          <a:xfrm>
            <a:off x="6304207" y="3259668"/>
            <a:ext cx="5718460" cy="2874091"/>
          </a:xfrm>
          <a:solidFill>
            <a:schemeClr val="bg2"/>
          </a:solidFill>
        </p:spPr>
        <p:txBody>
          <a:bodyPr vert="horz" lIns="36000" tIns="1440000" rIns="36000" bIns="36000" rtlCol="0">
            <a:noAutofit/>
          </a:bodyPr>
          <a:lstStyle>
            <a:lvl1pPr>
              <a:defRPr lang="en-GB" sz="1333" dirty="0">
                <a:solidFill>
                  <a:schemeClr val="tx2"/>
                </a:solidFill>
              </a:defRPr>
            </a:lvl1pPr>
          </a:lstStyle>
          <a:p>
            <a:pPr lvl="0" algn="ctr"/>
            <a:r>
              <a:rPr lang="de-DE"/>
              <a:t>Bild durch Klicken auf Symbol hinzufügen</a:t>
            </a:r>
            <a:endParaRPr lang="en-GB"/>
          </a:p>
        </p:txBody>
      </p:sp>
      <p:sp>
        <p:nvSpPr>
          <p:cNvPr id="7" name="Bildplatzhalter 6">
            <a:extLst>
              <a:ext uri="{FF2B5EF4-FFF2-40B4-BE49-F238E27FC236}">
                <a16:creationId xmlns:a16="http://schemas.microsoft.com/office/drawing/2014/main" id="{04CC61FD-96E9-460E-816E-FA87841093C2}"/>
              </a:ext>
            </a:extLst>
          </p:cNvPr>
          <p:cNvSpPr>
            <a:spLocks noGrp="1"/>
          </p:cNvSpPr>
          <p:nvPr>
            <p:ph type="pic" sz="quarter" idx="15"/>
          </p:nvPr>
        </p:nvSpPr>
        <p:spPr bwMode="gray">
          <a:xfrm>
            <a:off x="164179" y="3259668"/>
            <a:ext cx="5718460" cy="2874091"/>
          </a:xfrm>
          <a:solidFill>
            <a:schemeClr val="bg2"/>
          </a:solidFill>
        </p:spPr>
        <p:txBody>
          <a:bodyPr vert="horz" lIns="36000" tIns="1440000" rIns="36000" bIns="36000" rtlCol="0">
            <a:noAutofit/>
          </a:bodyPr>
          <a:lstStyle>
            <a:lvl1pPr>
              <a:defRPr lang="en-GB" sz="1333" dirty="0">
                <a:solidFill>
                  <a:schemeClr val="tx2"/>
                </a:solidFill>
              </a:defRPr>
            </a:lvl1pPr>
          </a:lstStyle>
          <a:p>
            <a:pPr lvl="0" algn="ctr"/>
            <a:r>
              <a:rPr lang="de-DE"/>
              <a:t>Bild durch Klicken auf Symbol hinzufügen</a:t>
            </a:r>
            <a:endParaRPr lang="en-GB"/>
          </a:p>
        </p:txBody>
      </p:sp>
      <p:sp>
        <p:nvSpPr>
          <p:cNvPr id="8" name="Textplatzhalter 7">
            <a:extLst>
              <a:ext uri="{FF2B5EF4-FFF2-40B4-BE49-F238E27FC236}">
                <a16:creationId xmlns:a16="http://schemas.microsoft.com/office/drawing/2014/main" id="{5AF0F476-FCB1-4FAD-A333-9C951E2B5D18}"/>
              </a:ext>
            </a:extLst>
          </p:cNvPr>
          <p:cNvSpPr>
            <a:spLocks noGrp="1"/>
          </p:cNvSpPr>
          <p:nvPr>
            <p:ph type="body" sz="quarter" idx="13"/>
          </p:nvPr>
        </p:nvSpPr>
        <p:spPr bwMode="gray">
          <a:xfrm>
            <a:off x="599758" y="1361293"/>
            <a:ext cx="5282881" cy="1666388"/>
          </a:xfrm>
        </p:spPr>
        <p:txBody>
          <a:bodyPr/>
          <a:lstStyle/>
          <a:p>
            <a:pPr lvl="0"/>
            <a:r>
              <a:rPr lang="de-DE"/>
              <a:t>Mastertextformat bearbeiten</a:t>
            </a:r>
          </a:p>
          <a:p>
            <a:pPr lvl="1"/>
            <a:r>
              <a:rPr lang="de-DE"/>
              <a:t>Zweite Ebene</a:t>
            </a:r>
          </a:p>
          <a:p>
            <a:pPr lvl="2"/>
            <a:r>
              <a:rPr lang="de-DE"/>
              <a:t>Dritte Ebene</a:t>
            </a:r>
          </a:p>
        </p:txBody>
      </p:sp>
      <p:sp>
        <p:nvSpPr>
          <p:cNvPr id="2" name="Titel 1">
            <a:extLst>
              <a:ext uri="{FF2B5EF4-FFF2-40B4-BE49-F238E27FC236}">
                <a16:creationId xmlns:a16="http://schemas.microsoft.com/office/drawing/2014/main" id="{F3037597-8BB0-4750-8FAD-252867721047}"/>
              </a:ext>
            </a:extLst>
          </p:cNvPr>
          <p:cNvSpPr>
            <a:spLocks noGrp="1"/>
          </p:cNvSpPr>
          <p:nvPr>
            <p:ph type="title"/>
          </p:nvPr>
        </p:nvSpPr>
        <p:spPr bwMode="gray">
          <a:xfrm>
            <a:off x="599755" y="320283"/>
            <a:ext cx="11414444" cy="720725"/>
          </a:xfrm>
        </p:spPr>
        <p:txBody>
          <a:bodyPr/>
          <a:lstStyle/>
          <a:p>
            <a:r>
              <a:rPr lang="de-DE"/>
              <a:t>Mastertitelformat bearbeiten</a:t>
            </a:r>
            <a:endParaRPr lang="en-GB"/>
          </a:p>
        </p:txBody>
      </p:sp>
      <p:sp>
        <p:nvSpPr>
          <p:cNvPr id="3" name="Fußzeilenplatzhalter 2">
            <a:extLst>
              <a:ext uri="{FF2B5EF4-FFF2-40B4-BE49-F238E27FC236}">
                <a16:creationId xmlns:a16="http://schemas.microsoft.com/office/drawing/2014/main" id="{5EF497FE-F899-473C-86D1-3A47B30E7D5D}"/>
              </a:ext>
            </a:extLst>
          </p:cNvPr>
          <p:cNvSpPr>
            <a:spLocks noGrp="1"/>
          </p:cNvSpPr>
          <p:nvPr>
            <p:ph type="ftr" sz="quarter" idx="10"/>
          </p:nvPr>
        </p:nvSpPr>
        <p:spPr bwMode="gray"/>
        <p:txBody>
          <a:bodyPr/>
          <a:lstStyle/>
          <a:p>
            <a:endParaRPr lang="de-DE"/>
          </a:p>
        </p:txBody>
      </p:sp>
      <p:sp>
        <p:nvSpPr>
          <p:cNvPr id="4" name="Datumsplatzhalter 3">
            <a:extLst>
              <a:ext uri="{FF2B5EF4-FFF2-40B4-BE49-F238E27FC236}">
                <a16:creationId xmlns:a16="http://schemas.microsoft.com/office/drawing/2014/main" id="{B2E21C64-2F48-45FF-A940-2E7AC5533CE5}"/>
              </a:ext>
            </a:extLst>
          </p:cNvPr>
          <p:cNvSpPr>
            <a:spLocks noGrp="1"/>
          </p:cNvSpPr>
          <p:nvPr>
            <p:ph type="dt" sz="half" idx="11"/>
          </p:nvPr>
        </p:nvSpPr>
        <p:spPr bwMode="gray"/>
        <p:txBody>
          <a:bodyPr/>
          <a:lstStyle/>
          <a:p>
            <a:fld id="{D414CC3B-E4E3-4FB7-9CE0-769A0E72853D}" type="datetimeFigureOut">
              <a:rPr lang="de-DE" smtClean="0"/>
              <a:t>07.06.2021</a:t>
            </a:fld>
            <a:endParaRPr lang="de-DE"/>
          </a:p>
        </p:txBody>
      </p:sp>
      <p:sp>
        <p:nvSpPr>
          <p:cNvPr id="5" name="Foliennummernplatzhalter 4">
            <a:extLst>
              <a:ext uri="{FF2B5EF4-FFF2-40B4-BE49-F238E27FC236}">
                <a16:creationId xmlns:a16="http://schemas.microsoft.com/office/drawing/2014/main" id="{7970A760-2D10-4D79-B1A9-41D0DCCF1EE1}"/>
              </a:ext>
            </a:extLst>
          </p:cNvPr>
          <p:cNvSpPr>
            <a:spLocks noGrp="1"/>
          </p:cNvSpPr>
          <p:nvPr>
            <p:ph type="sldNum" sz="quarter" idx="12"/>
          </p:nvPr>
        </p:nvSpPr>
        <p:spPr bwMode="gray"/>
        <p:txBody>
          <a:bodyPr/>
          <a:lstStyle/>
          <a:p>
            <a:fld id="{453A4F7E-04D6-4187-9A68-B6D37A0800CA}" type="slidenum">
              <a:rPr lang="de-DE" smtClean="0"/>
              <a:t>‹Nr.›</a:t>
            </a:fld>
            <a:endParaRPr lang="de-DE"/>
          </a:p>
        </p:txBody>
      </p:sp>
      <p:sp>
        <p:nvSpPr>
          <p:cNvPr id="9" name="Textplatzhalter 7">
            <a:extLst>
              <a:ext uri="{FF2B5EF4-FFF2-40B4-BE49-F238E27FC236}">
                <a16:creationId xmlns:a16="http://schemas.microsoft.com/office/drawing/2014/main" id="{22732D1C-05D1-4A5F-B576-23063E1D7BD4}"/>
              </a:ext>
            </a:extLst>
          </p:cNvPr>
          <p:cNvSpPr>
            <a:spLocks noGrp="1"/>
          </p:cNvSpPr>
          <p:nvPr>
            <p:ph type="body" sz="quarter" idx="14"/>
          </p:nvPr>
        </p:nvSpPr>
        <p:spPr bwMode="gray">
          <a:xfrm>
            <a:off x="6740977" y="1361293"/>
            <a:ext cx="5273223" cy="1666388"/>
          </a:xfrm>
        </p:spPr>
        <p:txBody>
          <a:bodyPr/>
          <a:lstStyle/>
          <a:p>
            <a:pPr lvl="0"/>
            <a:r>
              <a:rPr lang="de-DE"/>
              <a:t>Mastertextformat bearbeiten</a:t>
            </a:r>
          </a:p>
          <a:p>
            <a:pPr lvl="1"/>
            <a:r>
              <a:rPr lang="de-DE"/>
              <a:t>Zweite Ebene</a:t>
            </a:r>
          </a:p>
          <a:p>
            <a:pPr lvl="2"/>
            <a:r>
              <a:rPr lang="de-DE"/>
              <a:t>Dritte Ebene</a:t>
            </a:r>
          </a:p>
        </p:txBody>
      </p:sp>
    </p:spTree>
    <p:extLst>
      <p:ext uri="{BB962C8B-B14F-4D97-AF65-F5344CB8AC3E}">
        <p14:creationId xmlns:p14="http://schemas.microsoft.com/office/powerpoint/2010/main" val="3967088204"/>
      </p:ext>
    </p:extLst>
  </p:cSld>
  <p:clrMapOvr>
    <a:masterClrMapping/>
  </p:clrMapOvr>
  <p:transition>
    <p:fade/>
  </p:transition>
  <p:extLst>
    <p:ext uri="{DCECCB84-F9BA-43D5-87BE-67443E8EF086}">
      <p15:sldGuideLst xmlns:p15="http://schemas.microsoft.com/office/powerpoint/2012/main">
        <p15:guide id="1" pos="2880">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extfolie 3 Fotos dreispaltig">
    <p:spTree>
      <p:nvGrpSpPr>
        <p:cNvPr id="1" name=""/>
        <p:cNvGrpSpPr/>
        <p:nvPr/>
      </p:nvGrpSpPr>
      <p:grpSpPr>
        <a:xfrm>
          <a:off x="0" y="0"/>
          <a:ext cx="0" cy="0"/>
          <a:chOff x="0" y="0"/>
          <a:chExt cx="0" cy="0"/>
        </a:xfrm>
      </p:grpSpPr>
      <p:sp>
        <p:nvSpPr>
          <p:cNvPr id="11" name="Bildplatzhalter 6">
            <a:extLst>
              <a:ext uri="{FF2B5EF4-FFF2-40B4-BE49-F238E27FC236}">
                <a16:creationId xmlns:a16="http://schemas.microsoft.com/office/drawing/2014/main" id="{6AFC61C6-D36D-49CC-A15E-B4D2086BCDB1}"/>
              </a:ext>
            </a:extLst>
          </p:cNvPr>
          <p:cNvSpPr>
            <a:spLocks noGrp="1"/>
          </p:cNvSpPr>
          <p:nvPr>
            <p:ph type="pic" sz="quarter" idx="16"/>
          </p:nvPr>
        </p:nvSpPr>
        <p:spPr bwMode="gray">
          <a:xfrm>
            <a:off x="4187824" y="3992957"/>
            <a:ext cx="3811200" cy="2140800"/>
          </a:xfrm>
          <a:solidFill>
            <a:schemeClr val="bg2"/>
          </a:solidFill>
        </p:spPr>
        <p:txBody>
          <a:bodyPr vert="horz" lIns="36000" tIns="1080000" rIns="36000" bIns="36000" rtlCol="0">
            <a:noAutofit/>
          </a:bodyPr>
          <a:lstStyle>
            <a:lvl1pPr algn="ctr">
              <a:defRPr lang="en-GB" sz="1333" dirty="0">
                <a:solidFill>
                  <a:schemeClr val="tx2"/>
                </a:solidFill>
              </a:defRPr>
            </a:lvl1pPr>
          </a:lstStyle>
          <a:p>
            <a:pPr lvl="0" algn="ctr"/>
            <a:r>
              <a:rPr lang="de-DE"/>
              <a:t>Bild durch Klicken auf Symbol hinzufügen</a:t>
            </a:r>
            <a:endParaRPr lang="en-GB"/>
          </a:p>
        </p:txBody>
      </p:sp>
      <p:sp>
        <p:nvSpPr>
          <p:cNvPr id="7" name="Bildplatzhalter 6">
            <a:extLst>
              <a:ext uri="{FF2B5EF4-FFF2-40B4-BE49-F238E27FC236}">
                <a16:creationId xmlns:a16="http://schemas.microsoft.com/office/drawing/2014/main" id="{04CC61FD-96E9-460E-816E-FA87841093C2}"/>
              </a:ext>
            </a:extLst>
          </p:cNvPr>
          <p:cNvSpPr>
            <a:spLocks noGrp="1"/>
          </p:cNvSpPr>
          <p:nvPr>
            <p:ph type="pic" sz="quarter" idx="15"/>
          </p:nvPr>
        </p:nvSpPr>
        <p:spPr bwMode="gray">
          <a:xfrm>
            <a:off x="164180" y="3992957"/>
            <a:ext cx="3811200" cy="2140800"/>
          </a:xfrm>
          <a:solidFill>
            <a:schemeClr val="bg2"/>
          </a:solidFill>
        </p:spPr>
        <p:txBody>
          <a:bodyPr vert="horz" lIns="36000" tIns="1080000" rIns="36000" bIns="36000" rtlCol="0">
            <a:noAutofit/>
          </a:bodyPr>
          <a:lstStyle>
            <a:lvl1pPr algn="ctr">
              <a:defRPr lang="en-GB" sz="1333" dirty="0">
                <a:solidFill>
                  <a:schemeClr val="tx2"/>
                </a:solidFill>
              </a:defRPr>
            </a:lvl1pPr>
          </a:lstStyle>
          <a:p>
            <a:pPr lvl="0" algn="ctr"/>
            <a:r>
              <a:rPr lang="de-DE"/>
              <a:t>Bild durch Klicken auf Symbol hinzufügen</a:t>
            </a:r>
            <a:endParaRPr lang="en-GB"/>
          </a:p>
        </p:txBody>
      </p:sp>
      <p:sp>
        <p:nvSpPr>
          <p:cNvPr id="8" name="Textplatzhalter 7">
            <a:extLst>
              <a:ext uri="{FF2B5EF4-FFF2-40B4-BE49-F238E27FC236}">
                <a16:creationId xmlns:a16="http://schemas.microsoft.com/office/drawing/2014/main" id="{5AF0F476-FCB1-4FAD-A333-9C951E2B5D18}"/>
              </a:ext>
            </a:extLst>
          </p:cNvPr>
          <p:cNvSpPr>
            <a:spLocks noGrp="1"/>
          </p:cNvSpPr>
          <p:nvPr>
            <p:ph type="body" sz="quarter" idx="13"/>
          </p:nvPr>
        </p:nvSpPr>
        <p:spPr bwMode="gray">
          <a:xfrm>
            <a:off x="599758" y="1361293"/>
            <a:ext cx="3375623" cy="2358831"/>
          </a:xfrm>
        </p:spPr>
        <p:txBody>
          <a:bodyPr/>
          <a:lstStyle/>
          <a:p>
            <a:pPr lvl="0"/>
            <a:r>
              <a:rPr lang="de-DE"/>
              <a:t>Mastertextformat bearbeiten</a:t>
            </a:r>
          </a:p>
          <a:p>
            <a:pPr lvl="1"/>
            <a:r>
              <a:rPr lang="de-DE"/>
              <a:t>Zweite Ebene</a:t>
            </a:r>
          </a:p>
          <a:p>
            <a:pPr lvl="2"/>
            <a:r>
              <a:rPr lang="de-DE"/>
              <a:t>Dritte Ebene</a:t>
            </a:r>
          </a:p>
        </p:txBody>
      </p:sp>
      <p:sp>
        <p:nvSpPr>
          <p:cNvPr id="2" name="Titel 1">
            <a:extLst>
              <a:ext uri="{FF2B5EF4-FFF2-40B4-BE49-F238E27FC236}">
                <a16:creationId xmlns:a16="http://schemas.microsoft.com/office/drawing/2014/main" id="{F3037597-8BB0-4750-8FAD-252867721047}"/>
              </a:ext>
            </a:extLst>
          </p:cNvPr>
          <p:cNvSpPr>
            <a:spLocks noGrp="1"/>
          </p:cNvSpPr>
          <p:nvPr>
            <p:ph type="title"/>
          </p:nvPr>
        </p:nvSpPr>
        <p:spPr bwMode="gray">
          <a:xfrm>
            <a:off x="599755" y="320283"/>
            <a:ext cx="11414444" cy="720725"/>
          </a:xfrm>
        </p:spPr>
        <p:txBody>
          <a:bodyPr/>
          <a:lstStyle/>
          <a:p>
            <a:r>
              <a:rPr lang="de-DE"/>
              <a:t>Mastertitelformat bearbeiten</a:t>
            </a:r>
            <a:endParaRPr lang="en-GB"/>
          </a:p>
        </p:txBody>
      </p:sp>
      <p:sp>
        <p:nvSpPr>
          <p:cNvPr id="3" name="Fußzeilenplatzhalter 2">
            <a:extLst>
              <a:ext uri="{FF2B5EF4-FFF2-40B4-BE49-F238E27FC236}">
                <a16:creationId xmlns:a16="http://schemas.microsoft.com/office/drawing/2014/main" id="{5EF497FE-F899-473C-86D1-3A47B30E7D5D}"/>
              </a:ext>
            </a:extLst>
          </p:cNvPr>
          <p:cNvSpPr>
            <a:spLocks noGrp="1"/>
          </p:cNvSpPr>
          <p:nvPr>
            <p:ph type="ftr" sz="quarter" idx="10"/>
          </p:nvPr>
        </p:nvSpPr>
        <p:spPr bwMode="gray"/>
        <p:txBody>
          <a:bodyPr/>
          <a:lstStyle/>
          <a:p>
            <a:endParaRPr lang="de-DE"/>
          </a:p>
        </p:txBody>
      </p:sp>
      <p:sp>
        <p:nvSpPr>
          <p:cNvPr id="4" name="Datumsplatzhalter 3">
            <a:extLst>
              <a:ext uri="{FF2B5EF4-FFF2-40B4-BE49-F238E27FC236}">
                <a16:creationId xmlns:a16="http://schemas.microsoft.com/office/drawing/2014/main" id="{B2E21C64-2F48-45FF-A940-2E7AC5533CE5}"/>
              </a:ext>
            </a:extLst>
          </p:cNvPr>
          <p:cNvSpPr>
            <a:spLocks noGrp="1"/>
          </p:cNvSpPr>
          <p:nvPr>
            <p:ph type="dt" sz="half" idx="11"/>
          </p:nvPr>
        </p:nvSpPr>
        <p:spPr bwMode="gray"/>
        <p:txBody>
          <a:bodyPr/>
          <a:lstStyle/>
          <a:p>
            <a:fld id="{D414CC3B-E4E3-4FB7-9CE0-769A0E72853D}" type="datetimeFigureOut">
              <a:rPr lang="de-DE" smtClean="0"/>
              <a:t>07.06.2021</a:t>
            </a:fld>
            <a:endParaRPr lang="de-DE"/>
          </a:p>
        </p:txBody>
      </p:sp>
      <p:sp>
        <p:nvSpPr>
          <p:cNvPr id="5" name="Foliennummernplatzhalter 4">
            <a:extLst>
              <a:ext uri="{FF2B5EF4-FFF2-40B4-BE49-F238E27FC236}">
                <a16:creationId xmlns:a16="http://schemas.microsoft.com/office/drawing/2014/main" id="{7970A760-2D10-4D79-B1A9-41D0DCCF1EE1}"/>
              </a:ext>
            </a:extLst>
          </p:cNvPr>
          <p:cNvSpPr>
            <a:spLocks noGrp="1"/>
          </p:cNvSpPr>
          <p:nvPr>
            <p:ph type="sldNum" sz="quarter" idx="12"/>
          </p:nvPr>
        </p:nvSpPr>
        <p:spPr bwMode="gray"/>
        <p:txBody>
          <a:bodyPr/>
          <a:lstStyle/>
          <a:p>
            <a:fld id="{453A4F7E-04D6-4187-9A68-B6D37A0800CA}" type="slidenum">
              <a:rPr lang="de-DE" smtClean="0"/>
              <a:t>‹Nr.›</a:t>
            </a:fld>
            <a:endParaRPr lang="de-DE"/>
          </a:p>
        </p:txBody>
      </p:sp>
      <p:sp>
        <p:nvSpPr>
          <p:cNvPr id="9" name="Textplatzhalter 7">
            <a:extLst>
              <a:ext uri="{FF2B5EF4-FFF2-40B4-BE49-F238E27FC236}">
                <a16:creationId xmlns:a16="http://schemas.microsoft.com/office/drawing/2014/main" id="{22732D1C-05D1-4A5F-B576-23063E1D7BD4}"/>
              </a:ext>
            </a:extLst>
          </p:cNvPr>
          <p:cNvSpPr>
            <a:spLocks noGrp="1"/>
          </p:cNvSpPr>
          <p:nvPr>
            <p:ph type="body" sz="quarter" idx="14"/>
          </p:nvPr>
        </p:nvSpPr>
        <p:spPr bwMode="gray">
          <a:xfrm>
            <a:off x="4623402" y="1361293"/>
            <a:ext cx="3375623" cy="2358831"/>
          </a:xfrm>
        </p:spPr>
        <p:txBody>
          <a:bodyPr/>
          <a:lstStyle/>
          <a:p>
            <a:pPr lvl="0"/>
            <a:r>
              <a:rPr lang="de-DE"/>
              <a:t>Mastertextformat bearbeiten</a:t>
            </a:r>
          </a:p>
          <a:p>
            <a:pPr lvl="1"/>
            <a:r>
              <a:rPr lang="de-DE"/>
              <a:t>Zweite Ebene</a:t>
            </a:r>
          </a:p>
          <a:p>
            <a:pPr lvl="2"/>
            <a:r>
              <a:rPr lang="de-DE"/>
              <a:t>Dritte Ebene</a:t>
            </a:r>
          </a:p>
        </p:txBody>
      </p:sp>
      <p:sp>
        <p:nvSpPr>
          <p:cNvPr id="16" name="Bildplatzhalter 6">
            <a:extLst>
              <a:ext uri="{FF2B5EF4-FFF2-40B4-BE49-F238E27FC236}">
                <a16:creationId xmlns:a16="http://schemas.microsoft.com/office/drawing/2014/main" id="{AB38192C-6783-4C98-AB15-3A38EFFC1B08}"/>
              </a:ext>
            </a:extLst>
          </p:cNvPr>
          <p:cNvSpPr>
            <a:spLocks noGrp="1"/>
          </p:cNvSpPr>
          <p:nvPr>
            <p:ph type="pic" sz="quarter" idx="17"/>
          </p:nvPr>
        </p:nvSpPr>
        <p:spPr bwMode="gray">
          <a:xfrm>
            <a:off x="8211467" y="3992957"/>
            <a:ext cx="3811200" cy="2140800"/>
          </a:xfrm>
          <a:solidFill>
            <a:schemeClr val="bg2"/>
          </a:solidFill>
        </p:spPr>
        <p:txBody>
          <a:bodyPr vert="horz" lIns="36000" tIns="1080000" rIns="36000" bIns="36000" rtlCol="0">
            <a:noAutofit/>
          </a:bodyPr>
          <a:lstStyle>
            <a:lvl1pPr algn="ctr">
              <a:defRPr lang="en-GB" sz="1333" dirty="0">
                <a:solidFill>
                  <a:schemeClr val="tx2"/>
                </a:solidFill>
              </a:defRPr>
            </a:lvl1pPr>
          </a:lstStyle>
          <a:p>
            <a:pPr lvl="0" algn="ctr"/>
            <a:r>
              <a:rPr lang="de-DE"/>
              <a:t>Bild durch Klicken auf Symbol hinzufügen</a:t>
            </a:r>
            <a:endParaRPr lang="en-GB"/>
          </a:p>
        </p:txBody>
      </p:sp>
      <p:sp>
        <p:nvSpPr>
          <p:cNvPr id="20" name="Textplatzhalter 7">
            <a:extLst>
              <a:ext uri="{FF2B5EF4-FFF2-40B4-BE49-F238E27FC236}">
                <a16:creationId xmlns:a16="http://schemas.microsoft.com/office/drawing/2014/main" id="{DED8696E-3F6E-4312-8474-D7B6C988FDD5}"/>
              </a:ext>
            </a:extLst>
          </p:cNvPr>
          <p:cNvSpPr>
            <a:spLocks noGrp="1"/>
          </p:cNvSpPr>
          <p:nvPr>
            <p:ph type="body" sz="quarter" idx="18"/>
          </p:nvPr>
        </p:nvSpPr>
        <p:spPr bwMode="gray">
          <a:xfrm>
            <a:off x="8647046" y="1361293"/>
            <a:ext cx="3375623" cy="2358831"/>
          </a:xfrm>
        </p:spPr>
        <p:txBody>
          <a:bodyPr/>
          <a:lstStyle/>
          <a:p>
            <a:pPr lvl="0"/>
            <a:r>
              <a:rPr lang="de-DE"/>
              <a:t>Mastertextformat bearbeiten</a:t>
            </a:r>
          </a:p>
          <a:p>
            <a:pPr lvl="1"/>
            <a:r>
              <a:rPr lang="de-DE"/>
              <a:t>Zweite Ebene</a:t>
            </a:r>
          </a:p>
          <a:p>
            <a:pPr lvl="2"/>
            <a:r>
              <a:rPr lang="de-DE"/>
              <a:t>Dritte Ebene</a:t>
            </a:r>
          </a:p>
        </p:txBody>
      </p:sp>
    </p:spTree>
    <p:extLst>
      <p:ext uri="{BB962C8B-B14F-4D97-AF65-F5344CB8AC3E}">
        <p14:creationId xmlns:p14="http://schemas.microsoft.com/office/powerpoint/2010/main" val="2872777630"/>
      </p:ext>
    </p:extLst>
  </p:cSld>
  <p:clrMapOvr>
    <a:masterClrMapping/>
  </p:clrMapOvr>
  <p:transition>
    <p:fade/>
  </p:transition>
  <p:extLst>
    <p:ext uri="{DCECCB84-F9BA-43D5-87BE-67443E8EF086}">
      <p15:sldGuideLst xmlns:p15="http://schemas.microsoft.com/office/powerpoint/2012/main">
        <p15:guide id="1" pos="2880">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Projektfolie">
    <p:spTree>
      <p:nvGrpSpPr>
        <p:cNvPr id="1" name=""/>
        <p:cNvGrpSpPr/>
        <p:nvPr/>
      </p:nvGrpSpPr>
      <p:grpSpPr>
        <a:xfrm>
          <a:off x="0" y="0"/>
          <a:ext cx="0" cy="0"/>
          <a:chOff x="0" y="0"/>
          <a:chExt cx="0" cy="0"/>
        </a:xfrm>
      </p:grpSpPr>
      <p:sp>
        <p:nvSpPr>
          <p:cNvPr id="6" name="Bildplatzhalter 5">
            <a:extLst>
              <a:ext uri="{FF2B5EF4-FFF2-40B4-BE49-F238E27FC236}">
                <a16:creationId xmlns:a16="http://schemas.microsoft.com/office/drawing/2014/main" id="{AD865FD3-1198-4DEC-9CE4-A71B7C84CD08}"/>
              </a:ext>
            </a:extLst>
          </p:cNvPr>
          <p:cNvSpPr>
            <a:spLocks noGrp="1"/>
          </p:cNvSpPr>
          <p:nvPr>
            <p:ph type="pic" sz="quarter" idx="15"/>
          </p:nvPr>
        </p:nvSpPr>
        <p:spPr bwMode="gray">
          <a:xfrm>
            <a:off x="613833" y="4150517"/>
            <a:ext cx="3526768" cy="1983583"/>
          </a:xfrm>
          <a:solidFill>
            <a:schemeClr val="bg2"/>
          </a:solidFill>
        </p:spPr>
        <p:txBody>
          <a:bodyPr vert="horz" lIns="36000" tIns="1152000" rIns="36000" bIns="36000" rtlCol="0">
            <a:noAutofit/>
          </a:bodyPr>
          <a:lstStyle>
            <a:lvl1pPr algn="ctr">
              <a:defRPr lang="en-GB" sz="1333" dirty="0">
                <a:solidFill>
                  <a:schemeClr val="tx2"/>
                </a:solidFill>
              </a:defRPr>
            </a:lvl1pPr>
          </a:lstStyle>
          <a:p>
            <a:pPr lvl="0" algn="ctr"/>
            <a:r>
              <a:rPr lang="de-DE"/>
              <a:t>Bild durch Klicken auf Symbol hinzufügen</a:t>
            </a:r>
            <a:endParaRPr lang="en-GB"/>
          </a:p>
        </p:txBody>
      </p:sp>
      <p:sp>
        <p:nvSpPr>
          <p:cNvPr id="18" name="Rechteck 17">
            <a:extLst>
              <a:ext uri="{FF2B5EF4-FFF2-40B4-BE49-F238E27FC236}">
                <a16:creationId xmlns:a16="http://schemas.microsoft.com/office/drawing/2014/main" id="{2FE0F192-365F-4B9B-9AE5-A8DCD077B27C}"/>
              </a:ext>
            </a:extLst>
          </p:cNvPr>
          <p:cNvSpPr/>
          <p:nvPr/>
        </p:nvSpPr>
        <p:spPr bwMode="gray">
          <a:xfrm>
            <a:off x="613832" y="1294229"/>
            <a:ext cx="3526368" cy="185340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400" err="1"/>
          </a:p>
        </p:txBody>
      </p:sp>
      <p:sp>
        <p:nvSpPr>
          <p:cNvPr id="12" name="Rechteck 11">
            <a:extLst>
              <a:ext uri="{FF2B5EF4-FFF2-40B4-BE49-F238E27FC236}">
                <a16:creationId xmlns:a16="http://schemas.microsoft.com/office/drawing/2014/main" id="{FD20B6CE-6FB5-47BE-ACA3-1FADB18A5F9F}"/>
              </a:ext>
            </a:extLst>
          </p:cNvPr>
          <p:cNvSpPr/>
          <p:nvPr/>
        </p:nvSpPr>
        <p:spPr bwMode="gray">
          <a:xfrm>
            <a:off x="613832" y="3228948"/>
            <a:ext cx="3526368" cy="84582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400" err="1"/>
          </a:p>
        </p:txBody>
      </p:sp>
      <p:sp>
        <p:nvSpPr>
          <p:cNvPr id="8" name="Textplatzhalter 7">
            <a:extLst>
              <a:ext uri="{FF2B5EF4-FFF2-40B4-BE49-F238E27FC236}">
                <a16:creationId xmlns:a16="http://schemas.microsoft.com/office/drawing/2014/main" id="{5AF0F476-FCB1-4FAD-A333-9C951E2B5D18}"/>
              </a:ext>
            </a:extLst>
          </p:cNvPr>
          <p:cNvSpPr>
            <a:spLocks noGrp="1"/>
          </p:cNvSpPr>
          <p:nvPr>
            <p:ph type="body" sz="quarter" idx="13" hasCustomPrompt="1"/>
          </p:nvPr>
        </p:nvSpPr>
        <p:spPr bwMode="gray">
          <a:xfrm>
            <a:off x="613832" y="3223373"/>
            <a:ext cx="3526368" cy="282675"/>
          </a:xfrm>
          <a:noFill/>
        </p:spPr>
        <p:txBody>
          <a:bodyPr vert="horz" lIns="72000" tIns="36000" rIns="72000" bIns="36000" rtlCol="0" anchor="ctr">
            <a:noAutofit/>
          </a:bodyPr>
          <a:lstStyle>
            <a:lvl1pPr marL="0" marR="0" indent="0" algn="l" defTabSz="914377" rtl="0" eaLnBrk="1" fontAlgn="auto" latinLnBrk="0" hangingPunct="1">
              <a:lnSpc>
                <a:spcPct val="90000"/>
              </a:lnSpc>
              <a:spcBef>
                <a:spcPts val="800"/>
              </a:spcBef>
              <a:spcAft>
                <a:spcPts val="0"/>
              </a:spcAft>
              <a:buClrTx/>
              <a:buSzTx/>
              <a:buFont typeface="Arial" panose="020B0604020202020204" pitchFamily="34" charset="0"/>
              <a:buNone/>
              <a:tabLst/>
              <a:defRPr lang="de-DE" sz="1333" b="1" baseline="0" dirty="0">
                <a:solidFill>
                  <a:schemeClr val="bg1"/>
                </a:solidFill>
              </a:defRPr>
            </a:lvl1pPr>
            <a:lvl2pPr>
              <a:defRPr lang="de-DE" dirty="0"/>
            </a:lvl2pPr>
            <a:lvl3pPr>
              <a:defRPr lang="en-GB" dirty="0"/>
            </a:lvl3pPr>
          </a:lstStyle>
          <a:p>
            <a:pPr marL="0" marR="0" lvl="0" indent="0" algn="l" defTabSz="914377" rtl="0" eaLnBrk="1" fontAlgn="auto" latinLnBrk="0" hangingPunct="1">
              <a:lnSpc>
                <a:spcPct val="90000"/>
              </a:lnSpc>
              <a:spcBef>
                <a:spcPts val="800"/>
              </a:spcBef>
              <a:spcAft>
                <a:spcPts val="0"/>
              </a:spcAft>
              <a:buClrTx/>
              <a:buSzTx/>
              <a:buFont typeface="Arial" panose="020B0604020202020204" pitchFamily="34" charset="0"/>
              <a:buNone/>
              <a:tabLst/>
              <a:defRPr/>
            </a:pPr>
            <a:r>
              <a:rPr lang="de-DE"/>
              <a:t>Name des Partners</a:t>
            </a:r>
          </a:p>
        </p:txBody>
      </p:sp>
      <p:sp>
        <p:nvSpPr>
          <p:cNvPr id="3" name="Fußzeilenplatzhalter 2">
            <a:extLst>
              <a:ext uri="{FF2B5EF4-FFF2-40B4-BE49-F238E27FC236}">
                <a16:creationId xmlns:a16="http://schemas.microsoft.com/office/drawing/2014/main" id="{5EF497FE-F899-473C-86D1-3A47B30E7D5D}"/>
              </a:ext>
            </a:extLst>
          </p:cNvPr>
          <p:cNvSpPr>
            <a:spLocks noGrp="1"/>
          </p:cNvSpPr>
          <p:nvPr>
            <p:ph type="ftr" sz="quarter" idx="10"/>
          </p:nvPr>
        </p:nvSpPr>
        <p:spPr bwMode="gray"/>
        <p:txBody>
          <a:bodyPr/>
          <a:lstStyle/>
          <a:p>
            <a:endParaRPr lang="de-DE"/>
          </a:p>
        </p:txBody>
      </p:sp>
      <p:sp>
        <p:nvSpPr>
          <p:cNvPr id="4" name="Datumsplatzhalter 3">
            <a:extLst>
              <a:ext uri="{FF2B5EF4-FFF2-40B4-BE49-F238E27FC236}">
                <a16:creationId xmlns:a16="http://schemas.microsoft.com/office/drawing/2014/main" id="{B2E21C64-2F48-45FF-A940-2E7AC5533CE5}"/>
              </a:ext>
            </a:extLst>
          </p:cNvPr>
          <p:cNvSpPr>
            <a:spLocks noGrp="1"/>
          </p:cNvSpPr>
          <p:nvPr>
            <p:ph type="dt" sz="half" idx="11"/>
          </p:nvPr>
        </p:nvSpPr>
        <p:spPr bwMode="gray"/>
        <p:txBody>
          <a:bodyPr/>
          <a:lstStyle/>
          <a:p>
            <a:fld id="{D414CC3B-E4E3-4FB7-9CE0-769A0E72853D}" type="datetimeFigureOut">
              <a:rPr lang="de-DE" smtClean="0"/>
              <a:t>07.06.2021</a:t>
            </a:fld>
            <a:endParaRPr lang="de-DE"/>
          </a:p>
        </p:txBody>
      </p:sp>
      <p:sp>
        <p:nvSpPr>
          <p:cNvPr id="5" name="Foliennummernplatzhalter 4">
            <a:extLst>
              <a:ext uri="{FF2B5EF4-FFF2-40B4-BE49-F238E27FC236}">
                <a16:creationId xmlns:a16="http://schemas.microsoft.com/office/drawing/2014/main" id="{7970A760-2D10-4D79-B1A9-41D0DCCF1EE1}"/>
              </a:ext>
            </a:extLst>
          </p:cNvPr>
          <p:cNvSpPr>
            <a:spLocks noGrp="1"/>
          </p:cNvSpPr>
          <p:nvPr>
            <p:ph type="sldNum" sz="quarter" idx="12"/>
          </p:nvPr>
        </p:nvSpPr>
        <p:spPr bwMode="gray"/>
        <p:txBody>
          <a:bodyPr/>
          <a:lstStyle/>
          <a:p>
            <a:fld id="{453A4F7E-04D6-4187-9A68-B6D37A0800CA}" type="slidenum">
              <a:rPr lang="de-DE" smtClean="0"/>
              <a:t>‹Nr.›</a:t>
            </a:fld>
            <a:endParaRPr lang="de-DE"/>
          </a:p>
        </p:txBody>
      </p:sp>
      <p:sp>
        <p:nvSpPr>
          <p:cNvPr id="19" name="Titel 1">
            <a:extLst>
              <a:ext uri="{FF2B5EF4-FFF2-40B4-BE49-F238E27FC236}">
                <a16:creationId xmlns:a16="http://schemas.microsoft.com/office/drawing/2014/main" id="{E5EE29FF-B139-4CD9-A32C-25A2CCBFB41B}"/>
              </a:ext>
            </a:extLst>
          </p:cNvPr>
          <p:cNvSpPr>
            <a:spLocks noGrp="1"/>
          </p:cNvSpPr>
          <p:nvPr>
            <p:ph type="title"/>
          </p:nvPr>
        </p:nvSpPr>
        <p:spPr bwMode="gray">
          <a:xfrm>
            <a:off x="599755" y="320283"/>
            <a:ext cx="6452847" cy="720725"/>
          </a:xfrm>
        </p:spPr>
        <p:txBody>
          <a:bodyPr/>
          <a:lstStyle/>
          <a:p>
            <a:r>
              <a:rPr lang="de-DE"/>
              <a:t>Mastertitelformat bearbeiten</a:t>
            </a:r>
            <a:endParaRPr lang="en-GB"/>
          </a:p>
        </p:txBody>
      </p:sp>
      <p:sp>
        <p:nvSpPr>
          <p:cNvPr id="14" name="Textplatzhalter 8">
            <a:extLst>
              <a:ext uri="{FF2B5EF4-FFF2-40B4-BE49-F238E27FC236}">
                <a16:creationId xmlns:a16="http://schemas.microsoft.com/office/drawing/2014/main" id="{40AE37FF-8E79-4DC2-894F-409F5F142440}"/>
              </a:ext>
            </a:extLst>
          </p:cNvPr>
          <p:cNvSpPr>
            <a:spLocks noGrp="1"/>
          </p:cNvSpPr>
          <p:nvPr>
            <p:ph type="body" sz="quarter" idx="17" hasCustomPrompt="1"/>
          </p:nvPr>
        </p:nvSpPr>
        <p:spPr bwMode="gray">
          <a:xfrm>
            <a:off x="613832" y="3532554"/>
            <a:ext cx="3526368" cy="525937"/>
          </a:xfrm>
          <a:noFill/>
        </p:spPr>
        <p:txBody>
          <a:bodyPr lIns="72000" anchor="t"/>
          <a:lstStyle>
            <a:lvl1pPr>
              <a:lnSpc>
                <a:spcPct val="100000"/>
              </a:lnSpc>
              <a:spcBef>
                <a:spcPts val="0"/>
              </a:spcBef>
              <a:defRPr sz="1067" b="0" baseline="0">
                <a:solidFill>
                  <a:schemeClr val="bg1"/>
                </a:solidFill>
              </a:defRPr>
            </a:lvl1pPr>
          </a:lstStyle>
          <a:p>
            <a:pPr lvl="0"/>
            <a:r>
              <a:rPr lang="de-DE"/>
              <a:t>MM/JJJJ – MM/JJJJ</a:t>
            </a:r>
            <a:br>
              <a:rPr lang="de-DE"/>
            </a:br>
            <a:r>
              <a:rPr lang="de-DE"/>
              <a:t>Volumen: 00 Mio. €</a:t>
            </a:r>
            <a:br>
              <a:rPr lang="de-DE"/>
            </a:br>
            <a:r>
              <a:rPr lang="de-DE"/>
              <a:t>Öffentlicher Beitrag: 000.000 €</a:t>
            </a:r>
          </a:p>
        </p:txBody>
      </p:sp>
      <p:sp>
        <p:nvSpPr>
          <p:cNvPr id="15" name="Textplatzhalter 8">
            <a:extLst>
              <a:ext uri="{FF2B5EF4-FFF2-40B4-BE49-F238E27FC236}">
                <a16:creationId xmlns:a16="http://schemas.microsoft.com/office/drawing/2014/main" id="{133FB7B2-F1B0-4BE4-A9A1-2AA5AD68EB76}"/>
              </a:ext>
            </a:extLst>
          </p:cNvPr>
          <p:cNvSpPr>
            <a:spLocks noGrp="1"/>
          </p:cNvSpPr>
          <p:nvPr>
            <p:ph type="body" sz="quarter" idx="18" hasCustomPrompt="1"/>
          </p:nvPr>
        </p:nvSpPr>
        <p:spPr bwMode="gray">
          <a:xfrm>
            <a:off x="613832" y="1295081"/>
            <a:ext cx="3526368" cy="362396"/>
          </a:xfrm>
          <a:noFill/>
        </p:spPr>
        <p:txBody>
          <a:bodyPr lIns="72000" tIns="36000" bIns="36000" anchor="ctr"/>
          <a:lstStyle>
            <a:lvl1pPr>
              <a:defRPr sz="1467" b="1" baseline="0">
                <a:solidFill>
                  <a:schemeClr val="tx1"/>
                </a:solidFill>
              </a:defRPr>
            </a:lvl1pPr>
          </a:lstStyle>
          <a:p>
            <a:pPr lvl="0"/>
            <a:r>
              <a:rPr lang="de-DE"/>
              <a:t>Name des Landes</a:t>
            </a:r>
          </a:p>
        </p:txBody>
      </p:sp>
      <p:sp>
        <p:nvSpPr>
          <p:cNvPr id="16" name="Textplatzhalter 8">
            <a:extLst>
              <a:ext uri="{FF2B5EF4-FFF2-40B4-BE49-F238E27FC236}">
                <a16:creationId xmlns:a16="http://schemas.microsoft.com/office/drawing/2014/main" id="{50874649-3395-4A9D-A057-03A867415BCC}"/>
              </a:ext>
            </a:extLst>
          </p:cNvPr>
          <p:cNvSpPr>
            <a:spLocks noGrp="1"/>
          </p:cNvSpPr>
          <p:nvPr>
            <p:ph type="body" sz="quarter" idx="19" hasCustomPrompt="1"/>
          </p:nvPr>
        </p:nvSpPr>
        <p:spPr bwMode="gray">
          <a:xfrm>
            <a:off x="613832" y="1657477"/>
            <a:ext cx="3526368" cy="1490155"/>
          </a:xfrm>
          <a:noFill/>
        </p:spPr>
        <p:txBody>
          <a:bodyPr lIns="72000" tIns="0" bIns="36000" anchor="t"/>
          <a:lstStyle>
            <a:lvl1pPr marL="0" indent="0" algn="l" defTabSz="914377" rtl="0" eaLnBrk="1" latinLnBrk="0" hangingPunct="1">
              <a:lnSpc>
                <a:spcPct val="100000"/>
              </a:lnSpc>
              <a:spcBef>
                <a:spcPts val="0"/>
              </a:spcBef>
              <a:buFont typeface="Arial" panose="020B0604020202020204" pitchFamily="34" charset="0"/>
              <a:buNone/>
              <a:defRPr lang="de-DE" sz="1333" b="0" kern="1200" baseline="0" dirty="0" smtClean="0">
                <a:solidFill>
                  <a:schemeClr val="tx1"/>
                </a:solidFill>
                <a:latin typeface="+mn-lt"/>
                <a:ea typeface="+mn-ea"/>
                <a:cs typeface="+mn-cs"/>
              </a:defRPr>
            </a:lvl1pPr>
          </a:lstStyle>
          <a:p>
            <a:pPr marL="0" lvl="0" indent="0" algn="l" defTabSz="914377" rtl="0" eaLnBrk="1" latinLnBrk="0" hangingPunct="1">
              <a:lnSpc>
                <a:spcPct val="100000"/>
              </a:lnSpc>
              <a:spcBef>
                <a:spcPts val="0"/>
              </a:spcBef>
              <a:buFont typeface="Arial" panose="020B0604020202020204" pitchFamily="34" charset="0"/>
              <a:buNone/>
            </a:pPr>
            <a:r>
              <a:rPr lang="de-DE"/>
              <a:t>Text mit dem Namen des Landes.</a:t>
            </a:r>
          </a:p>
        </p:txBody>
      </p:sp>
      <p:sp>
        <p:nvSpPr>
          <p:cNvPr id="7" name="Textplatzhalter 6">
            <a:extLst>
              <a:ext uri="{FF2B5EF4-FFF2-40B4-BE49-F238E27FC236}">
                <a16:creationId xmlns:a16="http://schemas.microsoft.com/office/drawing/2014/main" id="{47B8F238-9E4D-4367-BF20-CAA4F4E82F22}"/>
              </a:ext>
            </a:extLst>
          </p:cNvPr>
          <p:cNvSpPr>
            <a:spLocks noGrp="1"/>
          </p:cNvSpPr>
          <p:nvPr>
            <p:ph type="body" sz="quarter" idx="20"/>
          </p:nvPr>
        </p:nvSpPr>
        <p:spPr bwMode="gray">
          <a:xfrm>
            <a:off x="4414129" y="1361017"/>
            <a:ext cx="7623355" cy="4773083"/>
          </a:xfrm>
        </p:spPr>
        <p:txBody>
          <a:bodyPr/>
          <a:lstStyle/>
          <a:p>
            <a:pPr lvl="0"/>
            <a:r>
              <a:rPr lang="de-DE"/>
              <a:t>Mastertextformat bearbeiten</a:t>
            </a:r>
          </a:p>
          <a:p>
            <a:pPr lvl="1"/>
            <a:r>
              <a:rPr lang="de-DE"/>
              <a:t>Zweite Ebene</a:t>
            </a:r>
          </a:p>
          <a:p>
            <a:pPr lvl="2"/>
            <a:r>
              <a:rPr lang="de-DE"/>
              <a:t>Dritte Ebene</a:t>
            </a:r>
          </a:p>
        </p:txBody>
      </p:sp>
    </p:spTree>
    <p:extLst>
      <p:ext uri="{BB962C8B-B14F-4D97-AF65-F5344CB8AC3E}">
        <p14:creationId xmlns:p14="http://schemas.microsoft.com/office/powerpoint/2010/main" val="252139942"/>
      </p:ext>
    </p:extLst>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Kontakt 1">
    <p:spTree>
      <p:nvGrpSpPr>
        <p:cNvPr id="1" name=""/>
        <p:cNvGrpSpPr/>
        <p:nvPr/>
      </p:nvGrpSpPr>
      <p:grpSpPr>
        <a:xfrm>
          <a:off x="0" y="0"/>
          <a:ext cx="0" cy="0"/>
          <a:chOff x="0" y="0"/>
          <a:chExt cx="0" cy="0"/>
        </a:xfrm>
      </p:grpSpPr>
      <p:pic>
        <p:nvPicPr>
          <p:cNvPr id="18" name="Grafik 17">
            <a:extLst>
              <a:ext uri="{FF2B5EF4-FFF2-40B4-BE49-F238E27FC236}">
                <a16:creationId xmlns:a16="http://schemas.microsoft.com/office/drawing/2014/main" id="{DF58C217-C4E2-448E-B6B5-E56CEFB6D358}"/>
              </a:ext>
            </a:extLst>
          </p:cNvPr>
          <p:cNvPicPr>
            <a:picLocks/>
          </p:cNvPicPr>
          <p:nvPr/>
        </p:nvPicPr>
        <p:blipFill rotWithShape="1">
          <a:blip r:embed="rId2"/>
          <a:srcRect t="234" b="7466"/>
          <a:stretch/>
        </p:blipFill>
        <p:spPr bwMode="gray">
          <a:xfrm>
            <a:off x="164181" y="165100"/>
            <a:ext cx="11858487" cy="5968659"/>
          </a:xfrm>
          <a:prstGeom prst="rect">
            <a:avLst/>
          </a:prstGeom>
        </p:spPr>
      </p:pic>
      <p:sp>
        <p:nvSpPr>
          <p:cNvPr id="6" name="Rechteck 5">
            <a:extLst>
              <a:ext uri="{FF2B5EF4-FFF2-40B4-BE49-F238E27FC236}">
                <a16:creationId xmlns:a16="http://schemas.microsoft.com/office/drawing/2014/main" id="{1E3E3E95-0AFA-477F-B88E-9AEDC037418E}"/>
              </a:ext>
            </a:extLst>
          </p:cNvPr>
          <p:cNvSpPr>
            <a:spLocks/>
          </p:cNvSpPr>
          <p:nvPr/>
        </p:nvSpPr>
        <p:spPr bwMode="gray">
          <a:xfrm>
            <a:off x="164181" y="165100"/>
            <a:ext cx="11858487" cy="5968659"/>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en-GB" sz="2400"/>
          </a:p>
        </p:txBody>
      </p:sp>
      <p:sp>
        <p:nvSpPr>
          <p:cNvPr id="2" name="Datumsplatzhalter 1">
            <a:extLst>
              <a:ext uri="{FF2B5EF4-FFF2-40B4-BE49-F238E27FC236}">
                <a16:creationId xmlns:a16="http://schemas.microsoft.com/office/drawing/2014/main" id="{825FAA2D-10D4-4CD9-B9B7-92585570EFD8}"/>
              </a:ext>
            </a:extLst>
          </p:cNvPr>
          <p:cNvSpPr>
            <a:spLocks noGrp="1"/>
          </p:cNvSpPr>
          <p:nvPr>
            <p:ph type="dt" sz="half" idx="11"/>
          </p:nvPr>
        </p:nvSpPr>
        <p:spPr bwMode="gray">
          <a:xfrm>
            <a:off x="1412557" y="6568511"/>
            <a:ext cx="711519" cy="123111"/>
          </a:xfrm>
        </p:spPr>
        <p:txBody>
          <a:bodyPr/>
          <a:lstStyle/>
          <a:p>
            <a:fld id="{D414CC3B-E4E3-4FB7-9CE0-769A0E72853D}" type="datetimeFigureOut">
              <a:rPr lang="de-DE" smtClean="0"/>
              <a:t>07.06.2021</a:t>
            </a:fld>
            <a:endParaRPr lang="de-DE"/>
          </a:p>
        </p:txBody>
      </p:sp>
      <p:sp>
        <p:nvSpPr>
          <p:cNvPr id="3" name="Fußzeilenplatzhalter 2">
            <a:extLst>
              <a:ext uri="{FF2B5EF4-FFF2-40B4-BE49-F238E27FC236}">
                <a16:creationId xmlns:a16="http://schemas.microsoft.com/office/drawing/2014/main" id="{B0246DFF-FEF2-46ED-9853-DC7A06FF89CD}"/>
              </a:ext>
            </a:extLst>
          </p:cNvPr>
          <p:cNvSpPr>
            <a:spLocks noGrp="1"/>
          </p:cNvSpPr>
          <p:nvPr>
            <p:ph type="ftr" sz="quarter" idx="12"/>
          </p:nvPr>
        </p:nvSpPr>
        <p:spPr bwMode="gray">
          <a:xfrm>
            <a:off x="2377363" y="6568513"/>
            <a:ext cx="7785972" cy="123111"/>
          </a:xfrm>
        </p:spPr>
        <p:txBody>
          <a:bodyPr/>
          <a:lstStyle/>
          <a:p>
            <a:endParaRPr lang="de-DE"/>
          </a:p>
        </p:txBody>
      </p:sp>
      <p:sp>
        <p:nvSpPr>
          <p:cNvPr id="4" name="Foliennummernplatzhalter 3">
            <a:extLst>
              <a:ext uri="{FF2B5EF4-FFF2-40B4-BE49-F238E27FC236}">
                <a16:creationId xmlns:a16="http://schemas.microsoft.com/office/drawing/2014/main" id="{8455B516-5F12-4FE2-A6E7-8A95B57A8ABB}"/>
              </a:ext>
            </a:extLst>
          </p:cNvPr>
          <p:cNvSpPr>
            <a:spLocks noGrp="1"/>
          </p:cNvSpPr>
          <p:nvPr>
            <p:ph type="sldNum" sz="quarter" idx="13"/>
          </p:nvPr>
        </p:nvSpPr>
        <p:spPr bwMode="gray">
          <a:xfrm>
            <a:off x="599756" y="6568511"/>
            <a:ext cx="601133" cy="123111"/>
          </a:xfrm>
        </p:spPr>
        <p:txBody>
          <a:bodyPr/>
          <a:lstStyle/>
          <a:p>
            <a:fld id="{453A4F7E-04D6-4187-9A68-B6D37A0800CA}" type="slidenum">
              <a:rPr lang="de-DE" smtClean="0"/>
              <a:t>‹Nr.›</a:t>
            </a:fld>
            <a:endParaRPr lang="de-DE"/>
          </a:p>
        </p:txBody>
      </p:sp>
      <p:sp>
        <p:nvSpPr>
          <p:cNvPr id="16" name="Titel 1">
            <a:extLst>
              <a:ext uri="{FF2B5EF4-FFF2-40B4-BE49-F238E27FC236}">
                <a16:creationId xmlns:a16="http://schemas.microsoft.com/office/drawing/2014/main" id="{3B6C23A5-1B72-42F2-B92F-DC68B632F6B0}"/>
              </a:ext>
            </a:extLst>
          </p:cNvPr>
          <p:cNvSpPr>
            <a:spLocks noGrp="1"/>
          </p:cNvSpPr>
          <p:nvPr>
            <p:ph type="title"/>
          </p:nvPr>
        </p:nvSpPr>
        <p:spPr bwMode="gray">
          <a:xfrm>
            <a:off x="599756" y="320283"/>
            <a:ext cx="11123323" cy="720725"/>
          </a:xfrm>
        </p:spPr>
        <p:txBody>
          <a:bodyPr/>
          <a:lstStyle>
            <a:lvl1pPr>
              <a:defRPr/>
            </a:lvl1pPr>
          </a:lstStyle>
          <a:p>
            <a:r>
              <a:rPr lang="de-DE"/>
              <a:t>Mastertitelformat bearbeiten</a:t>
            </a:r>
            <a:endParaRPr lang="en-GB"/>
          </a:p>
        </p:txBody>
      </p:sp>
      <p:sp>
        <p:nvSpPr>
          <p:cNvPr id="19" name="Textplatzhalter 16">
            <a:extLst>
              <a:ext uri="{FF2B5EF4-FFF2-40B4-BE49-F238E27FC236}">
                <a16:creationId xmlns:a16="http://schemas.microsoft.com/office/drawing/2014/main" id="{F0C65784-9410-409B-82EA-6584D4732CDD}"/>
              </a:ext>
            </a:extLst>
          </p:cNvPr>
          <p:cNvSpPr>
            <a:spLocks noGrp="1"/>
          </p:cNvSpPr>
          <p:nvPr>
            <p:ph type="body" sz="quarter" idx="15" hasCustomPrompt="1"/>
          </p:nvPr>
        </p:nvSpPr>
        <p:spPr bwMode="gray">
          <a:xfrm>
            <a:off x="2853713" y="2760959"/>
            <a:ext cx="4492748" cy="1366715"/>
          </a:xfrm>
        </p:spPr>
        <p:txBody>
          <a:bodyPr/>
          <a:lstStyle>
            <a:lvl1pPr>
              <a:lnSpc>
                <a:spcPct val="100000"/>
              </a:lnSpc>
              <a:spcBef>
                <a:spcPts val="0"/>
              </a:spcBef>
              <a:defRPr sz="1600"/>
            </a:lvl1pPr>
          </a:lstStyle>
          <a:p>
            <a:r>
              <a:rPr lang="fr-FR"/>
              <a:t>vorname.nachname@giz.de</a:t>
            </a:r>
          </a:p>
          <a:p>
            <a:r>
              <a:rPr lang="fr-FR"/>
              <a:t>T +49 (0) x xx </a:t>
            </a:r>
            <a:r>
              <a:rPr lang="fr-FR" err="1"/>
              <a:t>xx</a:t>
            </a:r>
            <a:r>
              <a:rPr lang="fr-FR"/>
              <a:t> </a:t>
            </a:r>
            <a:r>
              <a:rPr lang="fr-FR" err="1"/>
              <a:t>xx</a:t>
            </a:r>
            <a:r>
              <a:rPr lang="fr-FR"/>
              <a:t> </a:t>
            </a:r>
          </a:p>
          <a:p>
            <a:r>
              <a:rPr lang="fr-FR"/>
              <a:t>F +49 (0) x xx </a:t>
            </a:r>
            <a:r>
              <a:rPr lang="fr-FR" err="1"/>
              <a:t>xx</a:t>
            </a:r>
            <a:r>
              <a:rPr lang="fr-FR"/>
              <a:t> </a:t>
            </a:r>
            <a:r>
              <a:rPr lang="fr-FR" err="1"/>
              <a:t>xx</a:t>
            </a:r>
            <a:endParaRPr lang="fr-FR"/>
          </a:p>
        </p:txBody>
      </p:sp>
      <p:sp>
        <p:nvSpPr>
          <p:cNvPr id="20" name="Textplatzhalter 29">
            <a:extLst>
              <a:ext uri="{FF2B5EF4-FFF2-40B4-BE49-F238E27FC236}">
                <a16:creationId xmlns:a16="http://schemas.microsoft.com/office/drawing/2014/main" id="{85761457-A63B-46F2-99C5-E217A1E0A705}"/>
              </a:ext>
            </a:extLst>
          </p:cNvPr>
          <p:cNvSpPr>
            <a:spLocks noGrp="1"/>
          </p:cNvSpPr>
          <p:nvPr>
            <p:ph type="body" sz="quarter" idx="22"/>
          </p:nvPr>
        </p:nvSpPr>
        <p:spPr bwMode="gray">
          <a:xfrm>
            <a:off x="2853713" y="1857148"/>
            <a:ext cx="4492748" cy="235035"/>
          </a:xfrm>
        </p:spPr>
        <p:txBody>
          <a:bodyPr/>
          <a:lstStyle>
            <a:lvl1pPr>
              <a:defRPr sz="1600" b="1"/>
            </a:lvl1pPr>
          </a:lstStyle>
          <a:p>
            <a:pPr lvl="0"/>
            <a:r>
              <a:rPr lang="de-DE"/>
              <a:t>Mastertextformat bearbeiten</a:t>
            </a:r>
          </a:p>
        </p:txBody>
      </p:sp>
      <p:sp>
        <p:nvSpPr>
          <p:cNvPr id="21" name="Textplatzhalter 30">
            <a:extLst>
              <a:ext uri="{FF2B5EF4-FFF2-40B4-BE49-F238E27FC236}">
                <a16:creationId xmlns:a16="http://schemas.microsoft.com/office/drawing/2014/main" id="{CB52D947-0416-4964-B28D-129580E47725}"/>
              </a:ext>
            </a:extLst>
          </p:cNvPr>
          <p:cNvSpPr>
            <a:spLocks noGrp="1"/>
          </p:cNvSpPr>
          <p:nvPr>
            <p:ph type="body" sz="quarter" idx="23" hasCustomPrompt="1"/>
          </p:nvPr>
        </p:nvSpPr>
        <p:spPr bwMode="gray">
          <a:xfrm>
            <a:off x="2853713" y="2181304"/>
            <a:ext cx="4492748" cy="235035"/>
          </a:xfrm>
        </p:spPr>
        <p:txBody>
          <a:bodyPr/>
          <a:lstStyle>
            <a:lvl1pPr>
              <a:defRPr sz="1600"/>
            </a:lvl1pPr>
          </a:lstStyle>
          <a:p>
            <a:r>
              <a:rPr lang="de-DE"/>
              <a:t>Funktion, Ort</a:t>
            </a:r>
          </a:p>
        </p:txBody>
      </p:sp>
      <p:sp>
        <p:nvSpPr>
          <p:cNvPr id="35" name="Bildplatzhalter 6">
            <a:extLst>
              <a:ext uri="{FF2B5EF4-FFF2-40B4-BE49-F238E27FC236}">
                <a16:creationId xmlns:a16="http://schemas.microsoft.com/office/drawing/2014/main" id="{FC763A8F-9E6C-4EEB-90DC-0F65B80379CA}"/>
              </a:ext>
            </a:extLst>
          </p:cNvPr>
          <p:cNvSpPr>
            <a:spLocks noGrp="1"/>
          </p:cNvSpPr>
          <p:nvPr>
            <p:ph type="pic" sz="quarter" idx="17"/>
          </p:nvPr>
        </p:nvSpPr>
        <p:spPr bwMode="gray">
          <a:xfrm>
            <a:off x="599755" y="1857148"/>
            <a:ext cx="1957439" cy="2270523"/>
          </a:xfrm>
          <a:solidFill>
            <a:schemeClr val="bg2"/>
          </a:solidFill>
        </p:spPr>
        <p:txBody>
          <a:bodyPr vert="horz" lIns="36000" tIns="1080000" rIns="36000" bIns="36000" rtlCol="0">
            <a:noAutofit/>
          </a:bodyPr>
          <a:lstStyle>
            <a:lvl1pPr algn="ctr">
              <a:defRPr lang="en-GB" sz="1333" dirty="0">
                <a:solidFill>
                  <a:schemeClr val="tx2"/>
                </a:solidFill>
              </a:defRPr>
            </a:lvl1pPr>
          </a:lstStyle>
          <a:p>
            <a:pPr lvl="0" algn="ctr"/>
            <a:r>
              <a:rPr lang="de-DE"/>
              <a:t>Bild durch Klicken auf Symbol hinzufügen</a:t>
            </a:r>
            <a:endParaRPr lang="en-GB"/>
          </a:p>
        </p:txBody>
      </p:sp>
      <p:sp>
        <p:nvSpPr>
          <p:cNvPr id="37" name="TextBox 7">
            <a:extLst>
              <a:ext uri="{FF2B5EF4-FFF2-40B4-BE49-F238E27FC236}">
                <a16:creationId xmlns:a16="http://schemas.microsoft.com/office/drawing/2014/main" id="{A45E5920-77D2-4E1E-832E-8A215D8A1078}"/>
              </a:ext>
            </a:extLst>
          </p:cNvPr>
          <p:cNvSpPr txBox="1"/>
          <p:nvPr/>
        </p:nvSpPr>
        <p:spPr bwMode="gray">
          <a:xfrm>
            <a:off x="1046182" y="5403596"/>
            <a:ext cx="1048877" cy="297454"/>
          </a:xfrm>
          <a:prstGeom prst="rect">
            <a:avLst/>
          </a:prstGeom>
          <a:noFill/>
        </p:spPr>
        <p:txBody>
          <a:bodyPr wrap="none" rtlCol="0">
            <a:spAutoFit/>
          </a:bodyPr>
          <a:lstStyle/>
          <a:p>
            <a:pPr>
              <a:spcBef>
                <a:spcPts val="3200"/>
              </a:spcBef>
              <a:buClr>
                <a:srgbClr val="C00000"/>
              </a:buClr>
            </a:pPr>
            <a:r>
              <a:rPr lang="de-DE" sz="1333">
                <a:solidFill>
                  <a:schemeClr val="tx1">
                    <a:lumMod val="75000"/>
                    <a:lumOff val="25000"/>
                  </a:schemeClr>
                </a:solidFill>
              </a:rPr>
              <a:t>www.giz.de</a:t>
            </a:r>
          </a:p>
        </p:txBody>
      </p:sp>
      <p:pic>
        <p:nvPicPr>
          <p:cNvPr id="38" name="Grafik 37" descr="Ein Bild, das Axt, Werkzeug enthält.&#10;&#10;Mit sehr hoher Zuverlässigkeit generierte Beschreibung">
            <a:extLst>
              <a:ext uri="{FF2B5EF4-FFF2-40B4-BE49-F238E27FC236}">
                <a16:creationId xmlns:a16="http://schemas.microsoft.com/office/drawing/2014/main" id="{195D3B85-8F61-41B8-939D-6F7806BB044E}"/>
              </a:ext>
            </a:extLst>
          </p:cNvPr>
          <p:cNvPicPr>
            <a:picLocks noChangeAspect="1"/>
          </p:cNvPicPr>
          <p:nvPr/>
        </p:nvPicPr>
        <p:blipFill>
          <a:blip r:embed="rId3"/>
          <a:stretch>
            <a:fillRect/>
          </a:stretch>
        </p:blipFill>
        <p:spPr bwMode="gray">
          <a:xfrm>
            <a:off x="3031312" y="5442594"/>
            <a:ext cx="387637" cy="315277"/>
          </a:xfrm>
          <a:prstGeom prst="rect">
            <a:avLst/>
          </a:prstGeom>
        </p:spPr>
      </p:pic>
      <p:pic>
        <p:nvPicPr>
          <p:cNvPr id="39" name="Grafik 38">
            <a:extLst>
              <a:ext uri="{FF2B5EF4-FFF2-40B4-BE49-F238E27FC236}">
                <a16:creationId xmlns:a16="http://schemas.microsoft.com/office/drawing/2014/main" id="{E3F751BB-E4FA-4732-80BD-F94670E22B0F}"/>
              </a:ext>
            </a:extLst>
          </p:cNvPr>
          <p:cNvPicPr>
            <a:picLocks noChangeAspect="1"/>
          </p:cNvPicPr>
          <p:nvPr/>
        </p:nvPicPr>
        <p:blipFill>
          <a:blip r:embed="rId4"/>
          <a:stretch>
            <a:fillRect/>
          </a:stretch>
        </p:blipFill>
        <p:spPr bwMode="gray">
          <a:xfrm>
            <a:off x="6614904" y="5408250"/>
            <a:ext cx="312688" cy="312685"/>
          </a:xfrm>
          <a:prstGeom prst="rect">
            <a:avLst/>
          </a:prstGeom>
        </p:spPr>
      </p:pic>
      <p:grpSp>
        <p:nvGrpSpPr>
          <p:cNvPr id="40" name="Gruppieren 39">
            <a:extLst>
              <a:ext uri="{FF2B5EF4-FFF2-40B4-BE49-F238E27FC236}">
                <a16:creationId xmlns:a16="http://schemas.microsoft.com/office/drawing/2014/main" id="{58EDDA33-F3A1-4081-87DD-3B5C06FD4DD3}"/>
              </a:ext>
            </a:extLst>
          </p:cNvPr>
          <p:cNvGrpSpPr/>
          <p:nvPr/>
        </p:nvGrpSpPr>
        <p:grpSpPr bwMode="gray">
          <a:xfrm>
            <a:off x="592656" y="5372336"/>
            <a:ext cx="350163" cy="396344"/>
            <a:chOff x="4933951" y="-41275"/>
            <a:chExt cx="2130425" cy="2411413"/>
          </a:xfrm>
        </p:grpSpPr>
        <p:sp>
          <p:nvSpPr>
            <p:cNvPr id="41" name="Freeform 6">
              <a:extLst>
                <a:ext uri="{FF2B5EF4-FFF2-40B4-BE49-F238E27FC236}">
                  <a16:creationId xmlns:a16="http://schemas.microsoft.com/office/drawing/2014/main" id="{29CE574A-E366-49FD-9460-14AADB765FE9}"/>
                </a:ext>
              </a:extLst>
            </p:cNvPr>
            <p:cNvSpPr>
              <a:spLocks noEditPoints="1"/>
            </p:cNvSpPr>
            <p:nvPr/>
          </p:nvSpPr>
          <p:spPr bwMode="gray">
            <a:xfrm>
              <a:off x="4945063" y="1435100"/>
              <a:ext cx="2114550" cy="935038"/>
            </a:xfrm>
            <a:custGeom>
              <a:avLst/>
              <a:gdLst>
                <a:gd name="T0" fmla="*/ 287 w 425"/>
                <a:gd name="T1" fmla="*/ 25 h 188"/>
                <a:gd name="T2" fmla="*/ 297 w 425"/>
                <a:gd name="T3" fmla="*/ 2 h 188"/>
                <a:gd name="T4" fmla="*/ 325 w 425"/>
                <a:gd name="T5" fmla="*/ 0 h 188"/>
                <a:gd name="T6" fmla="*/ 321 w 425"/>
                <a:gd name="T7" fmla="*/ 23 h 188"/>
                <a:gd name="T8" fmla="*/ 382 w 425"/>
                <a:gd name="T9" fmla="*/ 25 h 188"/>
                <a:gd name="T10" fmla="*/ 394 w 425"/>
                <a:gd name="T11" fmla="*/ 2 h 188"/>
                <a:gd name="T12" fmla="*/ 423 w 425"/>
                <a:gd name="T13" fmla="*/ 0 h 188"/>
                <a:gd name="T14" fmla="*/ 307 w 425"/>
                <a:gd name="T15" fmla="*/ 135 h 188"/>
                <a:gd name="T16" fmla="*/ 0 w 425"/>
                <a:gd name="T17" fmla="*/ 2 h 188"/>
                <a:gd name="T18" fmla="*/ 28 w 425"/>
                <a:gd name="T19" fmla="*/ 0 h 188"/>
                <a:gd name="T20" fmla="*/ 40 w 425"/>
                <a:gd name="T21" fmla="*/ 23 h 188"/>
                <a:gd name="T22" fmla="*/ 101 w 425"/>
                <a:gd name="T23" fmla="*/ 25 h 188"/>
                <a:gd name="T24" fmla="*/ 97 w 425"/>
                <a:gd name="T25" fmla="*/ 3 h 188"/>
                <a:gd name="T26" fmla="*/ 125 w 425"/>
                <a:gd name="T27" fmla="*/ 0 h 188"/>
                <a:gd name="T28" fmla="*/ 134 w 425"/>
                <a:gd name="T29" fmla="*/ 23 h 188"/>
                <a:gd name="T30" fmla="*/ 192 w 425"/>
                <a:gd name="T31" fmla="*/ 25 h 188"/>
                <a:gd name="T32" fmla="*/ 194 w 425"/>
                <a:gd name="T33" fmla="*/ 2 h 188"/>
                <a:gd name="T34" fmla="*/ 221 w 425"/>
                <a:gd name="T35" fmla="*/ 0 h 188"/>
                <a:gd name="T36" fmla="*/ 224 w 425"/>
                <a:gd name="T37" fmla="*/ 23 h 188"/>
                <a:gd name="T38" fmla="*/ 256 w 425"/>
                <a:gd name="T39" fmla="*/ 25 h 188"/>
                <a:gd name="T40" fmla="*/ 362 w 425"/>
                <a:gd name="T41" fmla="*/ 55 h 188"/>
                <a:gd name="T42" fmla="*/ 307 w 425"/>
                <a:gd name="T43" fmla="*/ 56 h 188"/>
                <a:gd name="T44" fmla="*/ 256 w 425"/>
                <a:gd name="T45" fmla="*/ 121 h 188"/>
                <a:gd name="T46" fmla="*/ 363 w 425"/>
                <a:gd name="T47" fmla="*/ 56 h 188"/>
                <a:gd name="T48" fmla="*/ 87 w 425"/>
                <a:gd name="T49" fmla="*/ 55 h 188"/>
                <a:gd name="T50" fmla="*/ 61 w 425"/>
                <a:gd name="T51" fmla="*/ 55 h 188"/>
                <a:gd name="T52" fmla="*/ 155 w 425"/>
                <a:gd name="T53" fmla="*/ 118 h 188"/>
                <a:gd name="T54" fmla="*/ 156 w 425"/>
                <a:gd name="T55" fmla="*/ 117 h 188"/>
                <a:gd name="T56" fmla="*/ 111 w 425"/>
                <a:gd name="T57" fmla="*/ 55 h 188"/>
                <a:gd name="T58" fmla="*/ 224 w 425"/>
                <a:gd name="T59" fmla="*/ 81 h 188"/>
                <a:gd name="T60" fmla="*/ 224 w 425"/>
                <a:gd name="T61" fmla="*/ 108 h 188"/>
                <a:gd name="T62" fmla="*/ 273 w 425"/>
                <a:gd name="T63" fmla="*/ 56 h 188"/>
                <a:gd name="T64" fmla="*/ 225 w 425"/>
                <a:gd name="T65" fmla="*/ 55 h 188"/>
                <a:gd name="T66" fmla="*/ 224 w 425"/>
                <a:gd name="T67" fmla="*/ 81 h 188"/>
                <a:gd name="T68" fmla="*/ 194 w 425"/>
                <a:gd name="T69" fmla="*/ 56 h 188"/>
                <a:gd name="T70" fmla="*/ 148 w 425"/>
                <a:gd name="T71" fmla="*/ 55 h 188"/>
                <a:gd name="T72" fmla="*/ 192 w 425"/>
                <a:gd name="T73" fmla="*/ 109 h 188"/>
                <a:gd name="T74" fmla="*/ 194 w 425"/>
                <a:gd name="T75" fmla="*/ 108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25" h="188">
                  <a:moveTo>
                    <a:pt x="256" y="25"/>
                  </a:moveTo>
                  <a:cubicBezTo>
                    <a:pt x="267" y="25"/>
                    <a:pt x="277" y="25"/>
                    <a:pt x="287" y="25"/>
                  </a:cubicBezTo>
                  <a:cubicBezTo>
                    <a:pt x="288" y="25"/>
                    <a:pt x="290" y="24"/>
                    <a:pt x="290" y="23"/>
                  </a:cubicBezTo>
                  <a:cubicBezTo>
                    <a:pt x="292" y="16"/>
                    <a:pt x="294" y="9"/>
                    <a:pt x="297" y="2"/>
                  </a:cubicBezTo>
                  <a:cubicBezTo>
                    <a:pt x="297" y="2"/>
                    <a:pt x="298" y="0"/>
                    <a:pt x="299" y="0"/>
                  </a:cubicBezTo>
                  <a:cubicBezTo>
                    <a:pt x="308" y="0"/>
                    <a:pt x="316" y="0"/>
                    <a:pt x="325" y="0"/>
                  </a:cubicBezTo>
                  <a:cubicBezTo>
                    <a:pt x="326" y="0"/>
                    <a:pt x="327" y="2"/>
                    <a:pt x="326" y="2"/>
                  </a:cubicBezTo>
                  <a:cubicBezTo>
                    <a:pt x="325" y="9"/>
                    <a:pt x="323" y="16"/>
                    <a:pt x="321" y="23"/>
                  </a:cubicBezTo>
                  <a:cubicBezTo>
                    <a:pt x="321" y="23"/>
                    <a:pt x="322" y="25"/>
                    <a:pt x="322" y="25"/>
                  </a:cubicBezTo>
                  <a:cubicBezTo>
                    <a:pt x="342" y="25"/>
                    <a:pt x="362" y="25"/>
                    <a:pt x="382" y="25"/>
                  </a:cubicBezTo>
                  <a:cubicBezTo>
                    <a:pt x="383" y="25"/>
                    <a:pt x="384" y="24"/>
                    <a:pt x="384" y="23"/>
                  </a:cubicBezTo>
                  <a:cubicBezTo>
                    <a:pt x="388" y="16"/>
                    <a:pt x="391" y="9"/>
                    <a:pt x="394" y="2"/>
                  </a:cubicBezTo>
                  <a:cubicBezTo>
                    <a:pt x="394" y="1"/>
                    <a:pt x="395" y="0"/>
                    <a:pt x="396" y="0"/>
                  </a:cubicBezTo>
                  <a:cubicBezTo>
                    <a:pt x="405" y="0"/>
                    <a:pt x="414" y="0"/>
                    <a:pt x="423" y="0"/>
                  </a:cubicBezTo>
                  <a:cubicBezTo>
                    <a:pt x="424" y="0"/>
                    <a:pt x="425" y="2"/>
                    <a:pt x="425" y="3"/>
                  </a:cubicBezTo>
                  <a:cubicBezTo>
                    <a:pt x="405" y="64"/>
                    <a:pt x="365" y="108"/>
                    <a:pt x="307" y="135"/>
                  </a:cubicBezTo>
                  <a:cubicBezTo>
                    <a:pt x="195" y="188"/>
                    <a:pt x="60" y="139"/>
                    <a:pt x="10" y="28"/>
                  </a:cubicBezTo>
                  <a:cubicBezTo>
                    <a:pt x="6" y="20"/>
                    <a:pt x="3" y="11"/>
                    <a:pt x="0" y="2"/>
                  </a:cubicBezTo>
                  <a:cubicBezTo>
                    <a:pt x="0" y="2"/>
                    <a:pt x="1" y="0"/>
                    <a:pt x="1" y="0"/>
                  </a:cubicBezTo>
                  <a:cubicBezTo>
                    <a:pt x="10" y="0"/>
                    <a:pt x="19" y="0"/>
                    <a:pt x="28" y="0"/>
                  </a:cubicBezTo>
                  <a:cubicBezTo>
                    <a:pt x="29" y="0"/>
                    <a:pt x="30" y="1"/>
                    <a:pt x="31" y="2"/>
                  </a:cubicBezTo>
                  <a:cubicBezTo>
                    <a:pt x="34" y="9"/>
                    <a:pt x="37" y="16"/>
                    <a:pt x="40" y="23"/>
                  </a:cubicBezTo>
                  <a:cubicBezTo>
                    <a:pt x="41" y="24"/>
                    <a:pt x="42" y="25"/>
                    <a:pt x="43" y="25"/>
                  </a:cubicBezTo>
                  <a:cubicBezTo>
                    <a:pt x="62" y="25"/>
                    <a:pt x="81" y="25"/>
                    <a:pt x="101" y="25"/>
                  </a:cubicBezTo>
                  <a:cubicBezTo>
                    <a:pt x="101" y="25"/>
                    <a:pt x="102" y="23"/>
                    <a:pt x="102" y="23"/>
                  </a:cubicBezTo>
                  <a:cubicBezTo>
                    <a:pt x="101" y="16"/>
                    <a:pt x="99" y="9"/>
                    <a:pt x="97" y="3"/>
                  </a:cubicBezTo>
                  <a:cubicBezTo>
                    <a:pt x="97" y="2"/>
                    <a:pt x="98" y="0"/>
                    <a:pt x="99" y="0"/>
                  </a:cubicBezTo>
                  <a:cubicBezTo>
                    <a:pt x="108" y="0"/>
                    <a:pt x="116" y="0"/>
                    <a:pt x="125" y="0"/>
                  </a:cubicBezTo>
                  <a:cubicBezTo>
                    <a:pt x="126" y="0"/>
                    <a:pt x="127" y="1"/>
                    <a:pt x="127" y="2"/>
                  </a:cubicBezTo>
                  <a:cubicBezTo>
                    <a:pt x="130" y="9"/>
                    <a:pt x="131" y="16"/>
                    <a:pt x="134" y="23"/>
                  </a:cubicBezTo>
                  <a:cubicBezTo>
                    <a:pt x="134" y="24"/>
                    <a:pt x="135" y="25"/>
                    <a:pt x="136" y="25"/>
                  </a:cubicBezTo>
                  <a:cubicBezTo>
                    <a:pt x="155" y="25"/>
                    <a:pt x="173" y="25"/>
                    <a:pt x="192" y="25"/>
                  </a:cubicBezTo>
                  <a:cubicBezTo>
                    <a:pt x="193" y="25"/>
                    <a:pt x="194" y="24"/>
                    <a:pt x="194" y="23"/>
                  </a:cubicBezTo>
                  <a:cubicBezTo>
                    <a:pt x="194" y="16"/>
                    <a:pt x="194" y="9"/>
                    <a:pt x="194" y="2"/>
                  </a:cubicBezTo>
                  <a:cubicBezTo>
                    <a:pt x="194" y="2"/>
                    <a:pt x="195" y="0"/>
                    <a:pt x="196" y="0"/>
                  </a:cubicBezTo>
                  <a:cubicBezTo>
                    <a:pt x="205" y="0"/>
                    <a:pt x="213" y="0"/>
                    <a:pt x="221" y="0"/>
                  </a:cubicBezTo>
                  <a:cubicBezTo>
                    <a:pt x="222" y="0"/>
                    <a:pt x="223" y="2"/>
                    <a:pt x="223" y="3"/>
                  </a:cubicBezTo>
                  <a:cubicBezTo>
                    <a:pt x="224" y="9"/>
                    <a:pt x="223" y="16"/>
                    <a:pt x="224" y="23"/>
                  </a:cubicBezTo>
                  <a:cubicBezTo>
                    <a:pt x="224" y="23"/>
                    <a:pt x="225" y="25"/>
                    <a:pt x="226" y="25"/>
                  </a:cubicBezTo>
                  <a:cubicBezTo>
                    <a:pt x="236" y="25"/>
                    <a:pt x="246" y="25"/>
                    <a:pt x="256" y="25"/>
                  </a:cubicBezTo>
                  <a:close/>
                  <a:moveTo>
                    <a:pt x="364" y="55"/>
                  </a:moveTo>
                  <a:cubicBezTo>
                    <a:pt x="363" y="55"/>
                    <a:pt x="363" y="55"/>
                    <a:pt x="362" y="55"/>
                  </a:cubicBezTo>
                  <a:cubicBezTo>
                    <a:pt x="345" y="55"/>
                    <a:pt x="328" y="54"/>
                    <a:pt x="311" y="55"/>
                  </a:cubicBezTo>
                  <a:cubicBezTo>
                    <a:pt x="310" y="55"/>
                    <a:pt x="308" y="56"/>
                    <a:pt x="307" y="56"/>
                  </a:cubicBezTo>
                  <a:cubicBezTo>
                    <a:pt x="295" y="81"/>
                    <a:pt x="279" y="103"/>
                    <a:pt x="257" y="120"/>
                  </a:cubicBezTo>
                  <a:cubicBezTo>
                    <a:pt x="257" y="121"/>
                    <a:pt x="257" y="121"/>
                    <a:pt x="256" y="121"/>
                  </a:cubicBezTo>
                  <a:cubicBezTo>
                    <a:pt x="257" y="122"/>
                    <a:pt x="257" y="122"/>
                    <a:pt x="258" y="122"/>
                  </a:cubicBezTo>
                  <a:cubicBezTo>
                    <a:pt x="300" y="111"/>
                    <a:pt x="335" y="90"/>
                    <a:pt x="363" y="56"/>
                  </a:cubicBezTo>
                  <a:cubicBezTo>
                    <a:pt x="363" y="56"/>
                    <a:pt x="364" y="55"/>
                    <a:pt x="364" y="55"/>
                  </a:cubicBezTo>
                  <a:close/>
                  <a:moveTo>
                    <a:pt x="87" y="55"/>
                  </a:moveTo>
                  <a:cubicBezTo>
                    <a:pt x="79" y="55"/>
                    <a:pt x="71" y="54"/>
                    <a:pt x="62" y="55"/>
                  </a:cubicBezTo>
                  <a:cubicBezTo>
                    <a:pt x="62" y="55"/>
                    <a:pt x="61" y="55"/>
                    <a:pt x="61" y="55"/>
                  </a:cubicBezTo>
                  <a:cubicBezTo>
                    <a:pt x="61" y="55"/>
                    <a:pt x="61" y="56"/>
                    <a:pt x="62" y="56"/>
                  </a:cubicBezTo>
                  <a:cubicBezTo>
                    <a:pt x="86" y="86"/>
                    <a:pt x="118" y="107"/>
                    <a:pt x="155" y="118"/>
                  </a:cubicBezTo>
                  <a:cubicBezTo>
                    <a:pt x="156" y="118"/>
                    <a:pt x="156" y="118"/>
                    <a:pt x="156" y="118"/>
                  </a:cubicBezTo>
                  <a:cubicBezTo>
                    <a:pt x="156" y="118"/>
                    <a:pt x="156" y="118"/>
                    <a:pt x="156" y="117"/>
                  </a:cubicBezTo>
                  <a:cubicBezTo>
                    <a:pt x="137" y="100"/>
                    <a:pt x="124" y="79"/>
                    <a:pt x="114" y="56"/>
                  </a:cubicBezTo>
                  <a:cubicBezTo>
                    <a:pt x="114" y="55"/>
                    <a:pt x="112" y="55"/>
                    <a:pt x="111" y="55"/>
                  </a:cubicBezTo>
                  <a:cubicBezTo>
                    <a:pt x="103" y="54"/>
                    <a:pt x="95" y="55"/>
                    <a:pt x="87" y="55"/>
                  </a:cubicBezTo>
                  <a:close/>
                  <a:moveTo>
                    <a:pt x="224" y="81"/>
                  </a:moveTo>
                  <a:cubicBezTo>
                    <a:pt x="224" y="89"/>
                    <a:pt x="224" y="98"/>
                    <a:pt x="224" y="106"/>
                  </a:cubicBezTo>
                  <a:cubicBezTo>
                    <a:pt x="224" y="107"/>
                    <a:pt x="224" y="107"/>
                    <a:pt x="224" y="108"/>
                  </a:cubicBezTo>
                  <a:cubicBezTo>
                    <a:pt x="224" y="108"/>
                    <a:pt x="225" y="107"/>
                    <a:pt x="226" y="107"/>
                  </a:cubicBezTo>
                  <a:cubicBezTo>
                    <a:pt x="246" y="94"/>
                    <a:pt x="261" y="76"/>
                    <a:pt x="273" y="56"/>
                  </a:cubicBezTo>
                  <a:cubicBezTo>
                    <a:pt x="274" y="56"/>
                    <a:pt x="273" y="55"/>
                    <a:pt x="272" y="55"/>
                  </a:cubicBezTo>
                  <a:cubicBezTo>
                    <a:pt x="257" y="54"/>
                    <a:pt x="241" y="54"/>
                    <a:pt x="225" y="55"/>
                  </a:cubicBezTo>
                  <a:cubicBezTo>
                    <a:pt x="225" y="55"/>
                    <a:pt x="224" y="56"/>
                    <a:pt x="224" y="56"/>
                  </a:cubicBezTo>
                  <a:cubicBezTo>
                    <a:pt x="224" y="65"/>
                    <a:pt x="224" y="73"/>
                    <a:pt x="224" y="81"/>
                  </a:cubicBezTo>
                  <a:close/>
                  <a:moveTo>
                    <a:pt x="194" y="82"/>
                  </a:moveTo>
                  <a:cubicBezTo>
                    <a:pt x="194" y="73"/>
                    <a:pt x="194" y="65"/>
                    <a:pt x="194" y="56"/>
                  </a:cubicBezTo>
                  <a:cubicBezTo>
                    <a:pt x="194" y="56"/>
                    <a:pt x="193" y="55"/>
                    <a:pt x="192" y="55"/>
                  </a:cubicBezTo>
                  <a:cubicBezTo>
                    <a:pt x="178" y="54"/>
                    <a:pt x="163" y="54"/>
                    <a:pt x="148" y="55"/>
                  </a:cubicBezTo>
                  <a:cubicBezTo>
                    <a:pt x="148" y="55"/>
                    <a:pt x="147" y="56"/>
                    <a:pt x="147" y="56"/>
                  </a:cubicBezTo>
                  <a:cubicBezTo>
                    <a:pt x="158" y="77"/>
                    <a:pt x="172" y="95"/>
                    <a:pt x="192" y="109"/>
                  </a:cubicBezTo>
                  <a:cubicBezTo>
                    <a:pt x="193" y="109"/>
                    <a:pt x="193" y="109"/>
                    <a:pt x="194" y="109"/>
                  </a:cubicBezTo>
                  <a:cubicBezTo>
                    <a:pt x="194" y="109"/>
                    <a:pt x="194" y="108"/>
                    <a:pt x="194" y="108"/>
                  </a:cubicBezTo>
                  <a:cubicBezTo>
                    <a:pt x="194" y="99"/>
                    <a:pt x="194" y="91"/>
                    <a:pt x="194" y="8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2400"/>
            </a:p>
          </p:txBody>
        </p:sp>
        <p:sp>
          <p:nvSpPr>
            <p:cNvPr id="42" name="Freeform 7">
              <a:extLst>
                <a:ext uri="{FF2B5EF4-FFF2-40B4-BE49-F238E27FC236}">
                  <a16:creationId xmlns:a16="http://schemas.microsoft.com/office/drawing/2014/main" id="{38A2A830-AF34-4C5B-87EB-D628018EE322}"/>
                </a:ext>
              </a:extLst>
            </p:cNvPr>
            <p:cNvSpPr>
              <a:spLocks noEditPoints="1"/>
            </p:cNvSpPr>
            <p:nvPr/>
          </p:nvSpPr>
          <p:spPr bwMode="gray">
            <a:xfrm>
              <a:off x="4945063" y="-41275"/>
              <a:ext cx="2108200" cy="860425"/>
            </a:xfrm>
            <a:custGeom>
              <a:avLst/>
              <a:gdLst>
                <a:gd name="T0" fmla="*/ 45 w 424"/>
                <a:gd name="T1" fmla="*/ 148 h 173"/>
                <a:gd name="T2" fmla="*/ 32 w 424"/>
                <a:gd name="T3" fmla="*/ 170 h 173"/>
                <a:gd name="T4" fmla="*/ 3 w 424"/>
                <a:gd name="T5" fmla="*/ 173 h 173"/>
                <a:gd name="T6" fmla="*/ 155 w 424"/>
                <a:gd name="T7" fmla="*/ 28 h 173"/>
                <a:gd name="T8" fmla="*/ 424 w 424"/>
                <a:gd name="T9" fmla="*/ 171 h 173"/>
                <a:gd name="T10" fmla="*/ 395 w 424"/>
                <a:gd name="T11" fmla="*/ 173 h 173"/>
                <a:gd name="T12" fmla="*/ 382 w 424"/>
                <a:gd name="T13" fmla="*/ 149 h 173"/>
                <a:gd name="T14" fmla="*/ 321 w 424"/>
                <a:gd name="T15" fmla="*/ 148 h 173"/>
                <a:gd name="T16" fmla="*/ 325 w 424"/>
                <a:gd name="T17" fmla="*/ 171 h 173"/>
                <a:gd name="T18" fmla="*/ 297 w 424"/>
                <a:gd name="T19" fmla="*/ 173 h 173"/>
                <a:gd name="T20" fmla="*/ 287 w 424"/>
                <a:gd name="T21" fmla="*/ 149 h 173"/>
                <a:gd name="T22" fmla="*/ 225 w 424"/>
                <a:gd name="T23" fmla="*/ 148 h 173"/>
                <a:gd name="T24" fmla="*/ 223 w 424"/>
                <a:gd name="T25" fmla="*/ 170 h 173"/>
                <a:gd name="T26" fmla="*/ 196 w 424"/>
                <a:gd name="T27" fmla="*/ 173 h 173"/>
                <a:gd name="T28" fmla="*/ 194 w 424"/>
                <a:gd name="T29" fmla="*/ 150 h 173"/>
                <a:gd name="T30" fmla="*/ 137 w 424"/>
                <a:gd name="T31" fmla="*/ 148 h 173"/>
                <a:gd name="T32" fmla="*/ 128 w 424"/>
                <a:gd name="T33" fmla="*/ 171 h 173"/>
                <a:gd name="T34" fmla="*/ 99 w 424"/>
                <a:gd name="T35" fmla="*/ 173 h 173"/>
                <a:gd name="T36" fmla="*/ 103 w 424"/>
                <a:gd name="T37" fmla="*/ 150 h 173"/>
                <a:gd name="T38" fmla="*/ 73 w 424"/>
                <a:gd name="T39" fmla="*/ 148 h 173"/>
                <a:gd name="T40" fmla="*/ 359 w 424"/>
                <a:gd name="T41" fmla="*/ 118 h 173"/>
                <a:gd name="T42" fmla="*/ 360 w 424"/>
                <a:gd name="T43" fmla="*/ 116 h 173"/>
                <a:gd name="T44" fmla="*/ 258 w 424"/>
                <a:gd name="T45" fmla="*/ 56 h 173"/>
                <a:gd name="T46" fmla="*/ 305 w 424"/>
                <a:gd name="T47" fmla="*/ 116 h 173"/>
                <a:gd name="T48" fmla="*/ 333 w 424"/>
                <a:gd name="T49" fmla="*/ 118 h 173"/>
                <a:gd name="T50" fmla="*/ 113 w 424"/>
                <a:gd name="T51" fmla="*/ 118 h 173"/>
                <a:gd name="T52" fmla="*/ 157 w 424"/>
                <a:gd name="T53" fmla="*/ 59 h 173"/>
                <a:gd name="T54" fmla="*/ 157 w 424"/>
                <a:gd name="T55" fmla="*/ 58 h 173"/>
                <a:gd name="T56" fmla="*/ 64 w 424"/>
                <a:gd name="T57" fmla="*/ 118 h 173"/>
                <a:gd name="T58" fmla="*/ 90 w 424"/>
                <a:gd name="T59" fmla="*/ 118 h 173"/>
                <a:gd name="T60" fmla="*/ 269 w 424"/>
                <a:gd name="T61" fmla="*/ 118 h 173"/>
                <a:gd name="T62" fmla="*/ 225 w 424"/>
                <a:gd name="T63" fmla="*/ 68 h 173"/>
                <a:gd name="T64" fmla="*/ 224 w 424"/>
                <a:gd name="T65" fmla="*/ 69 h 173"/>
                <a:gd name="T66" fmla="*/ 225 w 424"/>
                <a:gd name="T67" fmla="*/ 118 h 173"/>
                <a:gd name="T68" fmla="*/ 194 w 424"/>
                <a:gd name="T69" fmla="*/ 93 h 173"/>
                <a:gd name="T70" fmla="*/ 194 w 424"/>
                <a:gd name="T71" fmla="*/ 68 h 173"/>
                <a:gd name="T72" fmla="*/ 150 w 424"/>
                <a:gd name="T73" fmla="*/ 116 h 173"/>
                <a:gd name="T74" fmla="*/ 192 w 424"/>
                <a:gd name="T75" fmla="*/ 118 h 173"/>
                <a:gd name="T76" fmla="*/ 194 w 424"/>
                <a:gd name="T77" fmla="*/ 93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4" h="173">
                  <a:moveTo>
                    <a:pt x="73" y="148"/>
                  </a:moveTo>
                  <a:cubicBezTo>
                    <a:pt x="64" y="148"/>
                    <a:pt x="55" y="148"/>
                    <a:pt x="45" y="148"/>
                  </a:cubicBezTo>
                  <a:cubicBezTo>
                    <a:pt x="44" y="148"/>
                    <a:pt x="43" y="149"/>
                    <a:pt x="42" y="149"/>
                  </a:cubicBezTo>
                  <a:cubicBezTo>
                    <a:pt x="39" y="156"/>
                    <a:pt x="36" y="164"/>
                    <a:pt x="32" y="170"/>
                  </a:cubicBezTo>
                  <a:cubicBezTo>
                    <a:pt x="32" y="171"/>
                    <a:pt x="30" y="173"/>
                    <a:pt x="29" y="173"/>
                  </a:cubicBezTo>
                  <a:cubicBezTo>
                    <a:pt x="21" y="173"/>
                    <a:pt x="12" y="173"/>
                    <a:pt x="3" y="173"/>
                  </a:cubicBezTo>
                  <a:cubicBezTo>
                    <a:pt x="1" y="173"/>
                    <a:pt x="0" y="172"/>
                    <a:pt x="1" y="170"/>
                  </a:cubicBezTo>
                  <a:cubicBezTo>
                    <a:pt x="28" y="96"/>
                    <a:pt x="80" y="48"/>
                    <a:pt x="155" y="28"/>
                  </a:cubicBezTo>
                  <a:cubicBezTo>
                    <a:pt x="258" y="0"/>
                    <a:pt x="366" y="50"/>
                    <a:pt x="413" y="144"/>
                  </a:cubicBezTo>
                  <a:cubicBezTo>
                    <a:pt x="417" y="153"/>
                    <a:pt x="420" y="162"/>
                    <a:pt x="424" y="171"/>
                  </a:cubicBezTo>
                  <a:cubicBezTo>
                    <a:pt x="424" y="171"/>
                    <a:pt x="423" y="173"/>
                    <a:pt x="422" y="173"/>
                  </a:cubicBezTo>
                  <a:cubicBezTo>
                    <a:pt x="413" y="173"/>
                    <a:pt x="404" y="173"/>
                    <a:pt x="395" y="173"/>
                  </a:cubicBezTo>
                  <a:cubicBezTo>
                    <a:pt x="394" y="173"/>
                    <a:pt x="393" y="172"/>
                    <a:pt x="392" y="171"/>
                  </a:cubicBezTo>
                  <a:cubicBezTo>
                    <a:pt x="389" y="164"/>
                    <a:pt x="386" y="156"/>
                    <a:pt x="382" y="149"/>
                  </a:cubicBezTo>
                  <a:cubicBezTo>
                    <a:pt x="382" y="148"/>
                    <a:pt x="381" y="148"/>
                    <a:pt x="380" y="148"/>
                  </a:cubicBezTo>
                  <a:cubicBezTo>
                    <a:pt x="360" y="148"/>
                    <a:pt x="340" y="148"/>
                    <a:pt x="321" y="148"/>
                  </a:cubicBezTo>
                  <a:cubicBezTo>
                    <a:pt x="320" y="148"/>
                    <a:pt x="319" y="149"/>
                    <a:pt x="319" y="150"/>
                  </a:cubicBezTo>
                  <a:cubicBezTo>
                    <a:pt x="321" y="157"/>
                    <a:pt x="323" y="164"/>
                    <a:pt x="325" y="171"/>
                  </a:cubicBezTo>
                  <a:cubicBezTo>
                    <a:pt x="325" y="171"/>
                    <a:pt x="325" y="173"/>
                    <a:pt x="324" y="173"/>
                  </a:cubicBezTo>
                  <a:cubicBezTo>
                    <a:pt x="315" y="173"/>
                    <a:pt x="306" y="173"/>
                    <a:pt x="297" y="173"/>
                  </a:cubicBezTo>
                  <a:cubicBezTo>
                    <a:pt x="296" y="173"/>
                    <a:pt x="295" y="172"/>
                    <a:pt x="295" y="171"/>
                  </a:cubicBezTo>
                  <a:cubicBezTo>
                    <a:pt x="292" y="164"/>
                    <a:pt x="290" y="156"/>
                    <a:pt x="287" y="149"/>
                  </a:cubicBezTo>
                  <a:cubicBezTo>
                    <a:pt x="287" y="148"/>
                    <a:pt x="286" y="148"/>
                    <a:pt x="285" y="148"/>
                  </a:cubicBezTo>
                  <a:cubicBezTo>
                    <a:pt x="265" y="148"/>
                    <a:pt x="245" y="148"/>
                    <a:pt x="225" y="148"/>
                  </a:cubicBezTo>
                  <a:cubicBezTo>
                    <a:pt x="225" y="148"/>
                    <a:pt x="224" y="149"/>
                    <a:pt x="224" y="150"/>
                  </a:cubicBezTo>
                  <a:cubicBezTo>
                    <a:pt x="223" y="156"/>
                    <a:pt x="224" y="163"/>
                    <a:pt x="223" y="170"/>
                  </a:cubicBezTo>
                  <a:cubicBezTo>
                    <a:pt x="223" y="171"/>
                    <a:pt x="222" y="173"/>
                    <a:pt x="221" y="173"/>
                  </a:cubicBezTo>
                  <a:cubicBezTo>
                    <a:pt x="213" y="173"/>
                    <a:pt x="205" y="173"/>
                    <a:pt x="196" y="173"/>
                  </a:cubicBezTo>
                  <a:cubicBezTo>
                    <a:pt x="195" y="173"/>
                    <a:pt x="194" y="171"/>
                    <a:pt x="194" y="170"/>
                  </a:cubicBezTo>
                  <a:cubicBezTo>
                    <a:pt x="194" y="164"/>
                    <a:pt x="194" y="157"/>
                    <a:pt x="194" y="150"/>
                  </a:cubicBezTo>
                  <a:cubicBezTo>
                    <a:pt x="194" y="149"/>
                    <a:pt x="193" y="148"/>
                    <a:pt x="192" y="148"/>
                  </a:cubicBezTo>
                  <a:cubicBezTo>
                    <a:pt x="174" y="148"/>
                    <a:pt x="156" y="148"/>
                    <a:pt x="137" y="148"/>
                  </a:cubicBezTo>
                  <a:cubicBezTo>
                    <a:pt x="137" y="148"/>
                    <a:pt x="135" y="149"/>
                    <a:pt x="135" y="149"/>
                  </a:cubicBezTo>
                  <a:cubicBezTo>
                    <a:pt x="133" y="156"/>
                    <a:pt x="131" y="164"/>
                    <a:pt x="128" y="171"/>
                  </a:cubicBezTo>
                  <a:cubicBezTo>
                    <a:pt x="128" y="172"/>
                    <a:pt x="127" y="173"/>
                    <a:pt x="126" y="173"/>
                  </a:cubicBezTo>
                  <a:cubicBezTo>
                    <a:pt x="117" y="173"/>
                    <a:pt x="108" y="173"/>
                    <a:pt x="99" y="173"/>
                  </a:cubicBezTo>
                  <a:cubicBezTo>
                    <a:pt x="99" y="173"/>
                    <a:pt x="98" y="171"/>
                    <a:pt x="98" y="171"/>
                  </a:cubicBezTo>
                  <a:cubicBezTo>
                    <a:pt x="100" y="164"/>
                    <a:pt x="101" y="157"/>
                    <a:pt x="103" y="150"/>
                  </a:cubicBezTo>
                  <a:cubicBezTo>
                    <a:pt x="103" y="149"/>
                    <a:pt x="102" y="148"/>
                    <a:pt x="102" y="148"/>
                  </a:cubicBezTo>
                  <a:cubicBezTo>
                    <a:pt x="92" y="148"/>
                    <a:pt x="83" y="148"/>
                    <a:pt x="73" y="148"/>
                  </a:cubicBezTo>
                  <a:close/>
                  <a:moveTo>
                    <a:pt x="333" y="118"/>
                  </a:moveTo>
                  <a:cubicBezTo>
                    <a:pt x="342" y="118"/>
                    <a:pt x="350" y="118"/>
                    <a:pt x="359" y="118"/>
                  </a:cubicBezTo>
                  <a:cubicBezTo>
                    <a:pt x="359" y="118"/>
                    <a:pt x="360" y="118"/>
                    <a:pt x="360" y="118"/>
                  </a:cubicBezTo>
                  <a:cubicBezTo>
                    <a:pt x="360" y="117"/>
                    <a:pt x="360" y="117"/>
                    <a:pt x="360" y="116"/>
                  </a:cubicBezTo>
                  <a:cubicBezTo>
                    <a:pt x="332" y="86"/>
                    <a:pt x="299" y="66"/>
                    <a:pt x="259" y="56"/>
                  </a:cubicBezTo>
                  <a:cubicBezTo>
                    <a:pt x="259" y="56"/>
                    <a:pt x="258" y="56"/>
                    <a:pt x="258" y="56"/>
                  </a:cubicBezTo>
                  <a:cubicBezTo>
                    <a:pt x="258" y="56"/>
                    <a:pt x="258" y="57"/>
                    <a:pt x="259" y="57"/>
                  </a:cubicBezTo>
                  <a:cubicBezTo>
                    <a:pt x="278" y="74"/>
                    <a:pt x="293" y="94"/>
                    <a:pt x="305" y="116"/>
                  </a:cubicBezTo>
                  <a:cubicBezTo>
                    <a:pt x="305" y="117"/>
                    <a:pt x="307" y="118"/>
                    <a:pt x="308" y="118"/>
                  </a:cubicBezTo>
                  <a:cubicBezTo>
                    <a:pt x="316" y="118"/>
                    <a:pt x="325" y="118"/>
                    <a:pt x="333" y="118"/>
                  </a:cubicBezTo>
                  <a:close/>
                  <a:moveTo>
                    <a:pt x="90" y="118"/>
                  </a:moveTo>
                  <a:cubicBezTo>
                    <a:pt x="98" y="118"/>
                    <a:pt x="106" y="118"/>
                    <a:pt x="113" y="118"/>
                  </a:cubicBezTo>
                  <a:cubicBezTo>
                    <a:pt x="114" y="118"/>
                    <a:pt x="116" y="117"/>
                    <a:pt x="116" y="116"/>
                  </a:cubicBezTo>
                  <a:cubicBezTo>
                    <a:pt x="127" y="95"/>
                    <a:pt x="140" y="76"/>
                    <a:pt x="157" y="59"/>
                  </a:cubicBezTo>
                  <a:cubicBezTo>
                    <a:pt x="158" y="59"/>
                    <a:pt x="158" y="58"/>
                    <a:pt x="158" y="58"/>
                  </a:cubicBezTo>
                  <a:cubicBezTo>
                    <a:pt x="158" y="58"/>
                    <a:pt x="157" y="58"/>
                    <a:pt x="157" y="58"/>
                  </a:cubicBezTo>
                  <a:cubicBezTo>
                    <a:pt x="121" y="69"/>
                    <a:pt x="90" y="88"/>
                    <a:pt x="65" y="116"/>
                  </a:cubicBezTo>
                  <a:cubicBezTo>
                    <a:pt x="65" y="117"/>
                    <a:pt x="65" y="117"/>
                    <a:pt x="64" y="118"/>
                  </a:cubicBezTo>
                  <a:cubicBezTo>
                    <a:pt x="65" y="118"/>
                    <a:pt x="65" y="118"/>
                    <a:pt x="66" y="118"/>
                  </a:cubicBezTo>
                  <a:cubicBezTo>
                    <a:pt x="74" y="118"/>
                    <a:pt x="82" y="118"/>
                    <a:pt x="90" y="118"/>
                  </a:cubicBezTo>
                  <a:close/>
                  <a:moveTo>
                    <a:pt x="247" y="118"/>
                  </a:moveTo>
                  <a:cubicBezTo>
                    <a:pt x="255" y="118"/>
                    <a:pt x="262" y="118"/>
                    <a:pt x="269" y="118"/>
                  </a:cubicBezTo>
                  <a:cubicBezTo>
                    <a:pt x="270" y="118"/>
                    <a:pt x="270" y="117"/>
                    <a:pt x="270" y="116"/>
                  </a:cubicBezTo>
                  <a:cubicBezTo>
                    <a:pt x="258" y="98"/>
                    <a:pt x="244" y="81"/>
                    <a:pt x="225" y="68"/>
                  </a:cubicBezTo>
                  <a:cubicBezTo>
                    <a:pt x="225" y="68"/>
                    <a:pt x="224" y="68"/>
                    <a:pt x="224" y="67"/>
                  </a:cubicBezTo>
                  <a:cubicBezTo>
                    <a:pt x="224" y="68"/>
                    <a:pt x="224" y="69"/>
                    <a:pt x="224" y="69"/>
                  </a:cubicBezTo>
                  <a:cubicBezTo>
                    <a:pt x="224" y="85"/>
                    <a:pt x="224" y="100"/>
                    <a:pt x="224" y="116"/>
                  </a:cubicBezTo>
                  <a:cubicBezTo>
                    <a:pt x="224" y="117"/>
                    <a:pt x="225" y="118"/>
                    <a:pt x="225" y="118"/>
                  </a:cubicBezTo>
                  <a:cubicBezTo>
                    <a:pt x="233" y="118"/>
                    <a:pt x="240" y="118"/>
                    <a:pt x="247" y="118"/>
                  </a:cubicBezTo>
                  <a:close/>
                  <a:moveTo>
                    <a:pt x="194" y="93"/>
                  </a:moveTo>
                  <a:cubicBezTo>
                    <a:pt x="194" y="85"/>
                    <a:pt x="194" y="78"/>
                    <a:pt x="194" y="70"/>
                  </a:cubicBezTo>
                  <a:cubicBezTo>
                    <a:pt x="194" y="69"/>
                    <a:pt x="194" y="68"/>
                    <a:pt x="194" y="68"/>
                  </a:cubicBezTo>
                  <a:cubicBezTo>
                    <a:pt x="193" y="68"/>
                    <a:pt x="192" y="68"/>
                    <a:pt x="192" y="69"/>
                  </a:cubicBezTo>
                  <a:cubicBezTo>
                    <a:pt x="175" y="82"/>
                    <a:pt x="161" y="98"/>
                    <a:pt x="150" y="116"/>
                  </a:cubicBezTo>
                  <a:cubicBezTo>
                    <a:pt x="150" y="117"/>
                    <a:pt x="151" y="118"/>
                    <a:pt x="151" y="118"/>
                  </a:cubicBezTo>
                  <a:cubicBezTo>
                    <a:pt x="165" y="118"/>
                    <a:pt x="179" y="118"/>
                    <a:pt x="192" y="118"/>
                  </a:cubicBezTo>
                  <a:cubicBezTo>
                    <a:pt x="193" y="118"/>
                    <a:pt x="194" y="117"/>
                    <a:pt x="194" y="116"/>
                  </a:cubicBezTo>
                  <a:cubicBezTo>
                    <a:pt x="194" y="108"/>
                    <a:pt x="194" y="101"/>
                    <a:pt x="194" y="9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2400"/>
            </a:p>
          </p:txBody>
        </p:sp>
        <p:sp>
          <p:nvSpPr>
            <p:cNvPr id="43" name="Freeform 8">
              <a:extLst>
                <a:ext uri="{FF2B5EF4-FFF2-40B4-BE49-F238E27FC236}">
                  <a16:creationId xmlns:a16="http://schemas.microsoft.com/office/drawing/2014/main" id="{EF5B3A25-E6A5-43A3-AFD2-A4D64B803FEB}"/>
                </a:ext>
              </a:extLst>
            </p:cNvPr>
            <p:cNvSpPr>
              <a:spLocks/>
            </p:cNvSpPr>
            <p:nvPr/>
          </p:nvSpPr>
          <p:spPr bwMode="gray">
            <a:xfrm>
              <a:off x="4933951" y="952500"/>
              <a:ext cx="617538" cy="363538"/>
            </a:xfrm>
            <a:custGeom>
              <a:avLst/>
              <a:gdLst>
                <a:gd name="T0" fmla="*/ 90 w 124"/>
                <a:gd name="T1" fmla="*/ 72 h 73"/>
                <a:gd name="T2" fmla="*/ 77 w 124"/>
                <a:gd name="T3" fmla="*/ 63 h 73"/>
                <a:gd name="T4" fmla="*/ 63 w 124"/>
                <a:gd name="T5" fmla="*/ 23 h 73"/>
                <a:gd name="T6" fmla="*/ 62 w 124"/>
                <a:gd name="T7" fmla="*/ 21 h 73"/>
                <a:gd name="T8" fmla="*/ 61 w 124"/>
                <a:gd name="T9" fmla="*/ 23 h 73"/>
                <a:gd name="T10" fmla="*/ 46 w 124"/>
                <a:gd name="T11" fmla="*/ 64 h 73"/>
                <a:gd name="T12" fmla="*/ 32 w 124"/>
                <a:gd name="T13" fmla="*/ 73 h 73"/>
                <a:gd name="T14" fmla="*/ 19 w 124"/>
                <a:gd name="T15" fmla="*/ 63 h 73"/>
                <a:gd name="T16" fmla="*/ 2 w 124"/>
                <a:gd name="T17" fmla="*/ 14 h 73"/>
                <a:gd name="T18" fmla="*/ 6 w 124"/>
                <a:gd name="T19" fmla="*/ 2 h 73"/>
                <a:gd name="T20" fmla="*/ 21 w 124"/>
                <a:gd name="T21" fmla="*/ 7 h 73"/>
                <a:gd name="T22" fmla="*/ 31 w 124"/>
                <a:gd name="T23" fmla="*/ 41 h 73"/>
                <a:gd name="T24" fmla="*/ 34 w 124"/>
                <a:gd name="T25" fmla="*/ 49 h 73"/>
                <a:gd name="T26" fmla="*/ 37 w 124"/>
                <a:gd name="T27" fmla="*/ 42 h 73"/>
                <a:gd name="T28" fmla="*/ 47 w 124"/>
                <a:gd name="T29" fmla="*/ 11 h 73"/>
                <a:gd name="T30" fmla="*/ 62 w 124"/>
                <a:gd name="T31" fmla="*/ 1 h 73"/>
                <a:gd name="T32" fmla="*/ 76 w 124"/>
                <a:gd name="T33" fmla="*/ 11 h 73"/>
                <a:gd name="T34" fmla="*/ 89 w 124"/>
                <a:gd name="T35" fmla="*/ 47 h 73"/>
                <a:gd name="T36" fmla="*/ 90 w 124"/>
                <a:gd name="T37" fmla="*/ 49 h 73"/>
                <a:gd name="T38" fmla="*/ 90 w 124"/>
                <a:gd name="T39" fmla="*/ 47 h 73"/>
                <a:gd name="T40" fmla="*/ 101 w 124"/>
                <a:gd name="T41" fmla="*/ 10 h 73"/>
                <a:gd name="T42" fmla="*/ 113 w 124"/>
                <a:gd name="T43" fmla="*/ 1 h 73"/>
                <a:gd name="T44" fmla="*/ 121 w 124"/>
                <a:gd name="T45" fmla="*/ 13 h 73"/>
                <a:gd name="T46" fmla="*/ 104 w 124"/>
                <a:gd name="T47" fmla="*/ 63 h 73"/>
                <a:gd name="T48" fmla="*/ 90 w 124"/>
                <a:gd name="T49"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4" h="73">
                  <a:moveTo>
                    <a:pt x="90" y="72"/>
                  </a:moveTo>
                  <a:cubicBezTo>
                    <a:pt x="84" y="73"/>
                    <a:pt x="79" y="70"/>
                    <a:pt x="77" y="63"/>
                  </a:cubicBezTo>
                  <a:cubicBezTo>
                    <a:pt x="72" y="50"/>
                    <a:pt x="67" y="37"/>
                    <a:pt x="63" y="23"/>
                  </a:cubicBezTo>
                  <a:cubicBezTo>
                    <a:pt x="62" y="22"/>
                    <a:pt x="62" y="22"/>
                    <a:pt x="62" y="21"/>
                  </a:cubicBezTo>
                  <a:cubicBezTo>
                    <a:pt x="61" y="22"/>
                    <a:pt x="61" y="22"/>
                    <a:pt x="61" y="23"/>
                  </a:cubicBezTo>
                  <a:cubicBezTo>
                    <a:pt x="56" y="37"/>
                    <a:pt x="51" y="50"/>
                    <a:pt x="46" y="64"/>
                  </a:cubicBezTo>
                  <a:cubicBezTo>
                    <a:pt x="44" y="70"/>
                    <a:pt x="40" y="73"/>
                    <a:pt x="32" y="73"/>
                  </a:cubicBezTo>
                  <a:cubicBezTo>
                    <a:pt x="25" y="72"/>
                    <a:pt x="21" y="69"/>
                    <a:pt x="19" y="63"/>
                  </a:cubicBezTo>
                  <a:cubicBezTo>
                    <a:pt x="13" y="47"/>
                    <a:pt x="8" y="30"/>
                    <a:pt x="2" y="14"/>
                  </a:cubicBezTo>
                  <a:cubicBezTo>
                    <a:pt x="0" y="8"/>
                    <a:pt x="1" y="4"/>
                    <a:pt x="6" y="2"/>
                  </a:cubicBezTo>
                  <a:cubicBezTo>
                    <a:pt x="12" y="0"/>
                    <a:pt x="19" y="2"/>
                    <a:pt x="21" y="7"/>
                  </a:cubicBezTo>
                  <a:cubicBezTo>
                    <a:pt x="25" y="18"/>
                    <a:pt x="28" y="30"/>
                    <a:pt x="31" y="41"/>
                  </a:cubicBezTo>
                  <a:cubicBezTo>
                    <a:pt x="32" y="44"/>
                    <a:pt x="33" y="47"/>
                    <a:pt x="34" y="49"/>
                  </a:cubicBezTo>
                  <a:cubicBezTo>
                    <a:pt x="35" y="47"/>
                    <a:pt x="36" y="44"/>
                    <a:pt x="37" y="42"/>
                  </a:cubicBezTo>
                  <a:cubicBezTo>
                    <a:pt x="40" y="31"/>
                    <a:pt x="44" y="21"/>
                    <a:pt x="47" y="11"/>
                  </a:cubicBezTo>
                  <a:cubicBezTo>
                    <a:pt x="50" y="4"/>
                    <a:pt x="54" y="1"/>
                    <a:pt x="62" y="1"/>
                  </a:cubicBezTo>
                  <a:cubicBezTo>
                    <a:pt x="69" y="1"/>
                    <a:pt x="73" y="4"/>
                    <a:pt x="76" y="11"/>
                  </a:cubicBezTo>
                  <a:cubicBezTo>
                    <a:pt x="80" y="23"/>
                    <a:pt x="84" y="35"/>
                    <a:pt x="89" y="47"/>
                  </a:cubicBezTo>
                  <a:cubicBezTo>
                    <a:pt x="89" y="48"/>
                    <a:pt x="89" y="49"/>
                    <a:pt x="90" y="49"/>
                  </a:cubicBezTo>
                  <a:cubicBezTo>
                    <a:pt x="90" y="48"/>
                    <a:pt x="90" y="48"/>
                    <a:pt x="90" y="47"/>
                  </a:cubicBezTo>
                  <a:cubicBezTo>
                    <a:pt x="94" y="35"/>
                    <a:pt x="97" y="23"/>
                    <a:pt x="101" y="10"/>
                  </a:cubicBezTo>
                  <a:cubicBezTo>
                    <a:pt x="103" y="3"/>
                    <a:pt x="106" y="1"/>
                    <a:pt x="113" y="1"/>
                  </a:cubicBezTo>
                  <a:cubicBezTo>
                    <a:pt x="121" y="2"/>
                    <a:pt x="124" y="6"/>
                    <a:pt x="121" y="13"/>
                  </a:cubicBezTo>
                  <a:cubicBezTo>
                    <a:pt x="116" y="30"/>
                    <a:pt x="110" y="47"/>
                    <a:pt x="104" y="63"/>
                  </a:cubicBezTo>
                  <a:cubicBezTo>
                    <a:pt x="102" y="70"/>
                    <a:pt x="98" y="72"/>
                    <a:pt x="90" y="7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2400"/>
            </a:p>
          </p:txBody>
        </p:sp>
        <p:sp>
          <p:nvSpPr>
            <p:cNvPr id="44" name="Freeform 9">
              <a:extLst>
                <a:ext uri="{FF2B5EF4-FFF2-40B4-BE49-F238E27FC236}">
                  <a16:creationId xmlns:a16="http://schemas.microsoft.com/office/drawing/2014/main" id="{456DF07A-687E-4C5E-A327-5581E21105CD}"/>
                </a:ext>
              </a:extLst>
            </p:cNvPr>
            <p:cNvSpPr>
              <a:spLocks/>
            </p:cNvSpPr>
            <p:nvPr/>
          </p:nvSpPr>
          <p:spPr bwMode="gray">
            <a:xfrm>
              <a:off x="6446838" y="952500"/>
              <a:ext cx="617538" cy="363538"/>
            </a:xfrm>
            <a:custGeom>
              <a:avLst/>
              <a:gdLst>
                <a:gd name="T0" fmla="*/ 90 w 124"/>
                <a:gd name="T1" fmla="*/ 72 h 73"/>
                <a:gd name="T2" fmla="*/ 77 w 124"/>
                <a:gd name="T3" fmla="*/ 63 h 73"/>
                <a:gd name="T4" fmla="*/ 63 w 124"/>
                <a:gd name="T5" fmla="*/ 23 h 73"/>
                <a:gd name="T6" fmla="*/ 62 w 124"/>
                <a:gd name="T7" fmla="*/ 21 h 73"/>
                <a:gd name="T8" fmla="*/ 61 w 124"/>
                <a:gd name="T9" fmla="*/ 23 h 73"/>
                <a:gd name="T10" fmla="*/ 47 w 124"/>
                <a:gd name="T11" fmla="*/ 63 h 73"/>
                <a:gd name="T12" fmla="*/ 32 w 124"/>
                <a:gd name="T13" fmla="*/ 72 h 73"/>
                <a:gd name="T14" fmla="*/ 19 w 124"/>
                <a:gd name="T15" fmla="*/ 63 h 73"/>
                <a:gd name="T16" fmla="*/ 2 w 124"/>
                <a:gd name="T17" fmla="*/ 14 h 73"/>
                <a:gd name="T18" fmla="*/ 6 w 124"/>
                <a:gd name="T19" fmla="*/ 2 h 73"/>
                <a:gd name="T20" fmla="*/ 21 w 124"/>
                <a:gd name="T21" fmla="*/ 6 h 73"/>
                <a:gd name="T22" fmla="*/ 31 w 124"/>
                <a:gd name="T23" fmla="*/ 40 h 73"/>
                <a:gd name="T24" fmla="*/ 33 w 124"/>
                <a:gd name="T25" fmla="*/ 48 h 73"/>
                <a:gd name="T26" fmla="*/ 34 w 124"/>
                <a:gd name="T27" fmla="*/ 49 h 73"/>
                <a:gd name="T28" fmla="*/ 35 w 124"/>
                <a:gd name="T29" fmla="*/ 48 h 73"/>
                <a:gd name="T30" fmla="*/ 47 w 124"/>
                <a:gd name="T31" fmla="*/ 12 h 73"/>
                <a:gd name="T32" fmla="*/ 62 w 124"/>
                <a:gd name="T33" fmla="*/ 1 h 73"/>
                <a:gd name="T34" fmla="*/ 76 w 124"/>
                <a:gd name="T35" fmla="*/ 12 h 73"/>
                <a:gd name="T36" fmla="*/ 89 w 124"/>
                <a:gd name="T37" fmla="*/ 48 h 73"/>
                <a:gd name="T38" fmla="*/ 90 w 124"/>
                <a:gd name="T39" fmla="*/ 49 h 73"/>
                <a:gd name="T40" fmla="*/ 90 w 124"/>
                <a:gd name="T41" fmla="*/ 48 h 73"/>
                <a:gd name="T42" fmla="*/ 101 w 124"/>
                <a:gd name="T43" fmla="*/ 10 h 73"/>
                <a:gd name="T44" fmla="*/ 112 w 124"/>
                <a:gd name="T45" fmla="*/ 1 h 73"/>
                <a:gd name="T46" fmla="*/ 121 w 124"/>
                <a:gd name="T47" fmla="*/ 14 h 73"/>
                <a:gd name="T48" fmla="*/ 104 w 124"/>
                <a:gd name="T49" fmla="*/ 63 h 73"/>
                <a:gd name="T50" fmla="*/ 90 w 124"/>
                <a:gd name="T51"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4" h="73">
                  <a:moveTo>
                    <a:pt x="90" y="72"/>
                  </a:moveTo>
                  <a:cubicBezTo>
                    <a:pt x="84" y="73"/>
                    <a:pt x="79" y="70"/>
                    <a:pt x="77" y="63"/>
                  </a:cubicBezTo>
                  <a:cubicBezTo>
                    <a:pt x="72" y="50"/>
                    <a:pt x="68" y="36"/>
                    <a:pt x="63" y="23"/>
                  </a:cubicBezTo>
                  <a:cubicBezTo>
                    <a:pt x="63" y="22"/>
                    <a:pt x="62" y="22"/>
                    <a:pt x="62" y="21"/>
                  </a:cubicBezTo>
                  <a:cubicBezTo>
                    <a:pt x="62" y="22"/>
                    <a:pt x="61" y="22"/>
                    <a:pt x="61" y="23"/>
                  </a:cubicBezTo>
                  <a:cubicBezTo>
                    <a:pt x="56" y="36"/>
                    <a:pt x="52" y="50"/>
                    <a:pt x="47" y="63"/>
                  </a:cubicBezTo>
                  <a:cubicBezTo>
                    <a:pt x="44" y="70"/>
                    <a:pt x="40" y="73"/>
                    <a:pt x="32" y="72"/>
                  </a:cubicBezTo>
                  <a:cubicBezTo>
                    <a:pt x="25" y="72"/>
                    <a:pt x="22" y="70"/>
                    <a:pt x="19" y="63"/>
                  </a:cubicBezTo>
                  <a:cubicBezTo>
                    <a:pt x="13" y="46"/>
                    <a:pt x="8" y="30"/>
                    <a:pt x="2" y="14"/>
                  </a:cubicBezTo>
                  <a:cubicBezTo>
                    <a:pt x="0" y="9"/>
                    <a:pt x="0" y="5"/>
                    <a:pt x="6" y="2"/>
                  </a:cubicBezTo>
                  <a:cubicBezTo>
                    <a:pt x="12" y="0"/>
                    <a:pt x="19" y="1"/>
                    <a:pt x="21" y="6"/>
                  </a:cubicBezTo>
                  <a:cubicBezTo>
                    <a:pt x="25" y="17"/>
                    <a:pt x="28" y="29"/>
                    <a:pt x="31" y="40"/>
                  </a:cubicBezTo>
                  <a:cubicBezTo>
                    <a:pt x="32" y="42"/>
                    <a:pt x="33" y="45"/>
                    <a:pt x="33" y="48"/>
                  </a:cubicBezTo>
                  <a:cubicBezTo>
                    <a:pt x="33" y="48"/>
                    <a:pt x="34" y="49"/>
                    <a:pt x="34" y="49"/>
                  </a:cubicBezTo>
                  <a:cubicBezTo>
                    <a:pt x="34" y="49"/>
                    <a:pt x="34" y="48"/>
                    <a:pt x="35" y="48"/>
                  </a:cubicBezTo>
                  <a:cubicBezTo>
                    <a:pt x="39" y="36"/>
                    <a:pt x="43" y="24"/>
                    <a:pt x="47" y="12"/>
                  </a:cubicBezTo>
                  <a:cubicBezTo>
                    <a:pt x="50" y="4"/>
                    <a:pt x="54" y="1"/>
                    <a:pt x="62" y="1"/>
                  </a:cubicBezTo>
                  <a:cubicBezTo>
                    <a:pt x="70" y="1"/>
                    <a:pt x="73" y="4"/>
                    <a:pt x="76" y="12"/>
                  </a:cubicBezTo>
                  <a:cubicBezTo>
                    <a:pt x="81" y="23"/>
                    <a:pt x="85" y="36"/>
                    <a:pt x="89" y="48"/>
                  </a:cubicBezTo>
                  <a:cubicBezTo>
                    <a:pt x="89" y="48"/>
                    <a:pt x="90" y="49"/>
                    <a:pt x="90" y="49"/>
                  </a:cubicBezTo>
                  <a:cubicBezTo>
                    <a:pt x="90" y="49"/>
                    <a:pt x="90" y="48"/>
                    <a:pt x="90" y="48"/>
                  </a:cubicBezTo>
                  <a:cubicBezTo>
                    <a:pt x="94" y="35"/>
                    <a:pt x="98" y="23"/>
                    <a:pt x="101" y="10"/>
                  </a:cubicBezTo>
                  <a:cubicBezTo>
                    <a:pt x="103" y="5"/>
                    <a:pt x="106" y="2"/>
                    <a:pt x="112" y="1"/>
                  </a:cubicBezTo>
                  <a:cubicBezTo>
                    <a:pt x="121" y="1"/>
                    <a:pt x="124" y="6"/>
                    <a:pt x="121" y="14"/>
                  </a:cubicBezTo>
                  <a:cubicBezTo>
                    <a:pt x="116" y="31"/>
                    <a:pt x="110" y="47"/>
                    <a:pt x="104" y="63"/>
                  </a:cubicBezTo>
                  <a:cubicBezTo>
                    <a:pt x="102" y="70"/>
                    <a:pt x="98" y="72"/>
                    <a:pt x="90" y="7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2400"/>
            </a:p>
          </p:txBody>
        </p:sp>
        <p:sp>
          <p:nvSpPr>
            <p:cNvPr id="45" name="Freeform 10">
              <a:extLst>
                <a:ext uri="{FF2B5EF4-FFF2-40B4-BE49-F238E27FC236}">
                  <a16:creationId xmlns:a16="http://schemas.microsoft.com/office/drawing/2014/main" id="{A1EFA999-3BA8-4B1E-B6F4-0A44A111E24E}"/>
                </a:ext>
              </a:extLst>
            </p:cNvPr>
            <p:cNvSpPr>
              <a:spLocks/>
            </p:cNvSpPr>
            <p:nvPr/>
          </p:nvSpPr>
          <p:spPr bwMode="gray">
            <a:xfrm>
              <a:off x="5691188" y="952500"/>
              <a:ext cx="615950" cy="363538"/>
            </a:xfrm>
            <a:custGeom>
              <a:avLst/>
              <a:gdLst>
                <a:gd name="T0" fmla="*/ 90 w 124"/>
                <a:gd name="T1" fmla="*/ 72 h 73"/>
                <a:gd name="T2" fmla="*/ 77 w 124"/>
                <a:gd name="T3" fmla="*/ 64 h 73"/>
                <a:gd name="T4" fmla="*/ 63 w 124"/>
                <a:gd name="T5" fmla="*/ 23 h 73"/>
                <a:gd name="T6" fmla="*/ 62 w 124"/>
                <a:gd name="T7" fmla="*/ 21 h 73"/>
                <a:gd name="T8" fmla="*/ 61 w 124"/>
                <a:gd name="T9" fmla="*/ 23 h 73"/>
                <a:gd name="T10" fmla="*/ 46 w 124"/>
                <a:gd name="T11" fmla="*/ 63 h 73"/>
                <a:gd name="T12" fmla="*/ 32 w 124"/>
                <a:gd name="T13" fmla="*/ 72 h 73"/>
                <a:gd name="T14" fmla="*/ 19 w 124"/>
                <a:gd name="T15" fmla="*/ 63 h 73"/>
                <a:gd name="T16" fmla="*/ 2 w 124"/>
                <a:gd name="T17" fmla="*/ 14 h 73"/>
                <a:gd name="T18" fmla="*/ 6 w 124"/>
                <a:gd name="T19" fmla="*/ 2 h 73"/>
                <a:gd name="T20" fmla="*/ 21 w 124"/>
                <a:gd name="T21" fmla="*/ 7 h 73"/>
                <a:gd name="T22" fmla="*/ 31 w 124"/>
                <a:gd name="T23" fmla="*/ 42 h 73"/>
                <a:gd name="T24" fmla="*/ 34 w 124"/>
                <a:gd name="T25" fmla="*/ 49 h 73"/>
                <a:gd name="T26" fmla="*/ 37 w 124"/>
                <a:gd name="T27" fmla="*/ 42 h 73"/>
                <a:gd name="T28" fmla="*/ 48 w 124"/>
                <a:gd name="T29" fmla="*/ 10 h 73"/>
                <a:gd name="T30" fmla="*/ 62 w 124"/>
                <a:gd name="T31" fmla="*/ 1 h 73"/>
                <a:gd name="T32" fmla="*/ 76 w 124"/>
                <a:gd name="T33" fmla="*/ 10 h 73"/>
                <a:gd name="T34" fmla="*/ 89 w 124"/>
                <a:gd name="T35" fmla="*/ 47 h 73"/>
                <a:gd name="T36" fmla="*/ 90 w 124"/>
                <a:gd name="T37" fmla="*/ 49 h 73"/>
                <a:gd name="T38" fmla="*/ 91 w 124"/>
                <a:gd name="T39" fmla="*/ 47 h 73"/>
                <a:gd name="T40" fmla="*/ 101 w 124"/>
                <a:gd name="T41" fmla="*/ 10 h 73"/>
                <a:gd name="T42" fmla="*/ 116 w 124"/>
                <a:gd name="T43" fmla="*/ 2 h 73"/>
                <a:gd name="T44" fmla="*/ 122 w 124"/>
                <a:gd name="T45" fmla="*/ 12 h 73"/>
                <a:gd name="T46" fmla="*/ 104 w 124"/>
                <a:gd name="T47" fmla="*/ 65 h 73"/>
                <a:gd name="T48" fmla="*/ 90 w 124"/>
                <a:gd name="T49"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4" h="73">
                  <a:moveTo>
                    <a:pt x="90" y="72"/>
                  </a:moveTo>
                  <a:cubicBezTo>
                    <a:pt x="84" y="73"/>
                    <a:pt x="79" y="70"/>
                    <a:pt x="77" y="64"/>
                  </a:cubicBezTo>
                  <a:cubicBezTo>
                    <a:pt x="72" y="50"/>
                    <a:pt x="68" y="36"/>
                    <a:pt x="63" y="23"/>
                  </a:cubicBezTo>
                  <a:cubicBezTo>
                    <a:pt x="62" y="22"/>
                    <a:pt x="62" y="22"/>
                    <a:pt x="62" y="21"/>
                  </a:cubicBezTo>
                  <a:cubicBezTo>
                    <a:pt x="61" y="22"/>
                    <a:pt x="61" y="22"/>
                    <a:pt x="61" y="23"/>
                  </a:cubicBezTo>
                  <a:cubicBezTo>
                    <a:pt x="56" y="36"/>
                    <a:pt x="51" y="50"/>
                    <a:pt x="46" y="63"/>
                  </a:cubicBezTo>
                  <a:cubicBezTo>
                    <a:pt x="44" y="70"/>
                    <a:pt x="40" y="73"/>
                    <a:pt x="32" y="72"/>
                  </a:cubicBezTo>
                  <a:cubicBezTo>
                    <a:pt x="25" y="72"/>
                    <a:pt x="22" y="70"/>
                    <a:pt x="19" y="63"/>
                  </a:cubicBezTo>
                  <a:cubicBezTo>
                    <a:pt x="13" y="46"/>
                    <a:pt x="8" y="30"/>
                    <a:pt x="2" y="14"/>
                  </a:cubicBezTo>
                  <a:cubicBezTo>
                    <a:pt x="0" y="7"/>
                    <a:pt x="1" y="4"/>
                    <a:pt x="6" y="2"/>
                  </a:cubicBezTo>
                  <a:cubicBezTo>
                    <a:pt x="12" y="0"/>
                    <a:pt x="19" y="2"/>
                    <a:pt x="21" y="7"/>
                  </a:cubicBezTo>
                  <a:cubicBezTo>
                    <a:pt x="25" y="19"/>
                    <a:pt x="28" y="30"/>
                    <a:pt x="31" y="42"/>
                  </a:cubicBezTo>
                  <a:cubicBezTo>
                    <a:pt x="32" y="44"/>
                    <a:pt x="33" y="47"/>
                    <a:pt x="34" y="49"/>
                  </a:cubicBezTo>
                  <a:cubicBezTo>
                    <a:pt x="35" y="47"/>
                    <a:pt x="36" y="44"/>
                    <a:pt x="37" y="42"/>
                  </a:cubicBezTo>
                  <a:cubicBezTo>
                    <a:pt x="40" y="31"/>
                    <a:pt x="44" y="21"/>
                    <a:pt x="48" y="10"/>
                  </a:cubicBezTo>
                  <a:cubicBezTo>
                    <a:pt x="50" y="3"/>
                    <a:pt x="55" y="1"/>
                    <a:pt x="62" y="1"/>
                  </a:cubicBezTo>
                  <a:cubicBezTo>
                    <a:pt x="69" y="1"/>
                    <a:pt x="73" y="4"/>
                    <a:pt x="76" y="10"/>
                  </a:cubicBezTo>
                  <a:cubicBezTo>
                    <a:pt x="80" y="23"/>
                    <a:pt x="84" y="35"/>
                    <a:pt x="89" y="47"/>
                  </a:cubicBezTo>
                  <a:cubicBezTo>
                    <a:pt x="89" y="48"/>
                    <a:pt x="89" y="48"/>
                    <a:pt x="90" y="49"/>
                  </a:cubicBezTo>
                  <a:cubicBezTo>
                    <a:pt x="90" y="48"/>
                    <a:pt x="90" y="48"/>
                    <a:pt x="91" y="47"/>
                  </a:cubicBezTo>
                  <a:cubicBezTo>
                    <a:pt x="94" y="35"/>
                    <a:pt x="98" y="22"/>
                    <a:pt x="101" y="10"/>
                  </a:cubicBezTo>
                  <a:cubicBezTo>
                    <a:pt x="103" y="3"/>
                    <a:pt x="108" y="0"/>
                    <a:pt x="116" y="2"/>
                  </a:cubicBezTo>
                  <a:cubicBezTo>
                    <a:pt x="121" y="3"/>
                    <a:pt x="124" y="7"/>
                    <a:pt x="122" y="12"/>
                  </a:cubicBezTo>
                  <a:cubicBezTo>
                    <a:pt x="116" y="30"/>
                    <a:pt x="110" y="47"/>
                    <a:pt x="104" y="65"/>
                  </a:cubicBezTo>
                  <a:cubicBezTo>
                    <a:pt x="101" y="71"/>
                    <a:pt x="97" y="73"/>
                    <a:pt x="90" y="7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2400"/>
            </a:p>
          </p:txBody>
        </p:sp>
      </p:grpSp>
      <p:sp>
        <p:nvSpPr>
          <p:cNvPr id="46" name="TextBox 7">
            <a:extLst>
              <a:ext uri="{FF2B5EF4-FFF2-40B4-BE49-F238E27FC236}">
                <a16:creationId xmlns:a16="http://schemas.microsoft.com/office/drawing/2014/main" id="{AB1D21B3-5EA8-4583-8B39-5C5D45B4127F}"/>
              </a:ext>
            </a:extLst>
          </p:cNvPr>
          <p:cNvSpPr txBox="1"/>
          <p:nvPr/>
        </p:nvSpPr>
        <p:spPr bwMode="gray">
          <a:xfrm>
            <a:off x="3496266" y="5403596"/>
            <a:ext cx="2305631" cy="297454"/>
          </a:xfrm>
          <a:prstGeom prst="rect">
            <a:avLst/>
          </a:prstGeom>
          <a:noFill/>
        </p:spPr>
        <p:txBody>
          <a:bodyPr wrap="none" rtlCol="0">
            <a:spAutoFit/>
          </a:bodyPr>
          <a:lstStyle/>
          <a:p>
            <a:pPr>
              <a:spcBef>
                <a:spcPts val="3200"/>
              </a:spcBef>
              <a:buClr>
                <a:srgbClr val="C00000"/>
              </a:buClr>
            </a:pPr>
            <a:r>
              <a:rPr lang="de-DE" sz="1333">
                <a:solidFill>
                  <a:schemeClr val="tx1">
                    <a:lumMod val="75000"/>
                    <a:lumOff val="25000"/>
                  </a:schemeClr>
                </a:solidFill>
              </a:rPr>
              <a:t>https://twitter.com/giz_gmbh</a:t>
            </a:r>
          </a:p>
        </p:txBody>
      </p:sp>
      <p:sp>
        <p:nvSpPr>
          <p:cNvPr id="47" name="TextBox 7">
            <a:extLst>
              <a:ext uri="{FF2B5EF4-FFF2-40B4-BE49-F238E27FC236}">
                <a16:creationId xmlns:a16="http://schemas.microsoft.com/office/drawing/2014/main" id="{143F2906-482C-48A6-8D87-67C6BCEBAF88}"/>
              </a:ext>
            </a:extLst>
          </p:cNvPr>
          <p:cNvSpPr txBox="1"/>
          <p:nvPr/>
        </p:nvSpPr>
        <p:spPr bwMode="gray">
          <a:xfrm>
            <a:off x="7004908" y="5403596"/>
            <a:ext cx="2950038" cy="297454"/>
          </a:xfrm>
          <a:prstGeom prst="rect">
            <a:avLst/>
          </a:prstGeom>
          <a:noFill/>
        </p:spPr>
        <p:txBody>
          <a:bodyPr wrap="none" rtlCol="0">
            <a:spAutoFit/>
          </a:bodyPr>
          <a:lstStyle/>
          <a:p>
            <a:pPr>
              <a:spcBef>
                <a:spcPts val="3200"/>
              </a:spcBef>
              <a:buClr>
                <a:srgbClr val="C00000"/>
              </a:buClr>
            </a:pPr>
            <a:r>
              <a:rPr lang="de-DE" sz="1333">
                <a:solidFill>
                  <a:schemeClr val="tx1">
                    <a:lumMod val="75000"/>
                    <a:lumOff val="25000"/>
                  </a:schemeClr>
                </a:solidFill>
              </a:rPr>
              <a:t>https://www.facebook.com/gizprofile/</a:t>
            </a:r>
          </a:p>
        </p:txBody>
      </p:sp>
    </p:spTree>
    <p:extLst>
      <p:ext uri="{BB962C8B-B14F-4D97-AF65-F5344CB8AC3E}">
        <p14:creationId xmlns:p14="http://schemas.microsoft.com/office/powerpoint/2010/main" val="3555400886"/>
      </p:ext>
    </p:extLst>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Kontakt 2">
    <p:spTree>
      <p:nvGrpSpPr>
        <p:cNvPr id="1" name=""/>
        <p:cNvGrpSpPr/>
        <p:nvPr/>
      </p:nvGrpSpPr>
      <p:grpSpPr>
        <a:xfrm>
          <a:off x="0" y="0"/>
          <a:ext cx="0" cy="0"/>
          <a:chOff x="0" y="0"/>
          <a:chExt cx="0" cy="0"/>
        </a:xfrm>
      </p:grpSpPr>
      <p:pic>
        <p:nvPicPr>
          <p:cNvPr id="18" name="Grafik 17">
            <a:extLst>
              <a:ext uri="{FF2B5EF4-FFF2-40B4-BE49-F238E27FC236}">
                <a16:creationId xmlns:a16="http://schemas.microsoft.com/office/drawing/2014/main" id="{DF58C217-C4E2-448E-B6B5-E56CEFB6D358}"/>
              </a:ext>
            </a:extLst>
          </p:cNvPr>
          <p:cNvPicPr>
            <a:picLocks/>
          </p:cNvPicPr>
          <p:nvPr/>
        </p:nvPicPr>
        <p:blipFill rotWithShape="1">
          <a:blip r:embed="rId2"/>
          <a:srcRect t="234" b="7466"/>
          <a:stretch/>
        </p:blipFill>
        <p:spPr bwMode="gray">
          <a:xfrm>
            <a:off x="164181" y="165100"/>
            <a:ext cx="11858487" cy="5968659"/>
          </a:xfrm>
          <a:prstGeom prst="rect">
            <a:avLst/>
          </a:prstGeom>
        </p:spPr>
      </p:pic>
      <p:sp>
        <p:nvSpPr>
          <p:cNvPr id="6" name="Rechteck 5">
            <a:extLst>
              <a:ext uri="{FF2B5EF4-FFF2-40B4-BE49-F238E27FC236}">
                <a16:creationId xmlns:a16="http://schemas.microsoft.com/office/drawing/2014/main" id="{1E3E3E95-0AFA-477F-B88E-9AEDC037418E}"/>
              </a:ext>
            </a:extLst>
          </p:cNvPr>
          <p:cNvSpPr>
            <a:spLocks/>
          </p:cNvSpPr>
          <p:nvPr/>
        </p:nvSpPr>
        <p:spPr bwMode="gray">
          <a:xfrm>
            <a:off x="164181" y="165100"/>
            <a:ext cx="11858487" cy="5968659"/>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en-GB" sz="2400"/>
          </a:p>
        </p:txBody>
      </p:sp>
      <p:sp>
        <p:nvSpPr>
          <p:cNvPr id="2" name="Datumsplatzhalter 1">
            <a:extLst>
              <a:ext uri="{FF2B5EF4-FFF2-40B4-BE49-F238E27FC236}">
                <a16:creationId xmlns:a16="http://schemas.microsoft.com/office/drawing/2014/main" id="{825FAA2D-10D4-4CD9-B9B7-92585570EFD8}"/>
              </a:ext>
            </a:extLst>
          </p:cNvPr>
          <p:cNvSpPr>
            <a:spLocks noGrp="1"/>
          </p:cNvSpPr>
          <p:nvPr>
            <p:ph type="dt" sz="half" idx="11"/>
          </p:nvPr>
        </p:nvSpPr>
        <p:spPr bwMode="gray">
          <a:xfrm>
            <a:off x="1412557" y="6568511"/>
            <a:ext cx="711519" cy="123111"/>
          </a:xfrm>
        </p:spPr>
        <p:txBody>
          <a:bodyPr/>
          <a:lstStyle/>
          <a:p>
            <a:fld id="{D414CC3B-E4E3-4FB7-9CE0-769A0E72853D}" type="datetimeFigureOut">
              <a:rPr lang="de-DE" smtClean="0"/>
              <a:t>07.06.2021</a:t>
            </a:fld>
            <a:endParaRPr lang="de-DE"/>
          </a:p>
        </p:txBody>
      </p:sp>
      <p:sp>
        <p:nvSpPr>
          <p:cNvPr id="3" name="Fußzeilenplatzhalter 2">
            <a:extLst>
              <a:ext uri="{FF2B5EF4-FFF2-40B4-BE49-F238E27FC236}">
                <a16:creationId xmlns:a16="http://schemas.microsoft.com/office/drawing/2014/main" id="{B0246DFF-FEF2-46ED-9853-DC7A06FF89CD}"/>
              </a:ext>
            </a:extLst>
          </p:cNvPr>
          <p:cNvSpPr>
            <a:spLocks noGrp="1"/>
          </p:cNvSpPr>
          <p:nvPr>
            <p:ph type="ftr" sz="quarter" idx="12"/>
          </p:nvPr>
        </p:nvSpPr>
        <p:spPr bwMode="gray">
          <a:xfrm>
            <a:off x="2377363" y="6568513"/>
            <a:ext cx="7785972" cy="123111"/>
          </a:xfrm>
        </p:spPr>
        <p:txBody>
          <a:bodyPr/>
          <a:lstStyle/>
          <a:p>
            <a:endParaRPr lang="de-DE"/>
          </a:p>
        </p:txBody>
      </p:sp>
      <p:sp>
        <p:nvSpPr>
          <p:cNvPr id="4" name="Foliennummernplatzhalter 3">
            <a:extLst>
              <a:ext uri="{FF2B5EF4-FFF2-40B4-BE49-F238E27FC236}">
                <a16:creationId xmlns:a16="http://schemas.microsoft.com/office/drawing/2014/main" id="{8455B516-5F12-4FE2-A6E7-8A95B57A8ABB}"/>
              </a:ext>
            </a:extLst>
          </p:cNvPr>
          <p:cNvSpPr>
            <a:spLocks noGrp="1"/>
          </p:cNvSpPr>
          <p:nvPr>
            <p:ph type="sldNum" sz="quarter" idx="13"/>
          </p:nvPr>
        </p:nvSpPr>
        <p:spPr bwMode="gray">
          <a:xfrm>
            <a:off x="599756" y="6568511"/>
            <a:ext cx="601133" cy="123111"/>
          </a:xfrm>
        </p:spPr>
        <p:txBody>
          <a:bodyPr/>
          <a:lstStyle/>
          <a:p>
            <a:fld id="{453A4F7E-04D6-4187-9A68-B6D37A0800CA}" type="slidenum">
              <a:rPr lang="de-DE" smtClean="0"/>
              <a:t>‹Nr.›</a:t>
            </a:fld>
            <a:endParaRPr lang="de-DE"/>
          </a:p>
        </p:txBody>
      </p:sp>
      <p:sp>
        <p:nvSpPr>
          <p:cNvPr id="42" name="TextBox 7">
            <a:extLst>
              <a:ext uri="{FF2B5EF4-FFF2-40B4-BE49-F238E27FC236}">
                <a16:creationId xmlns:a16="http://schemas.microsoft.com/office/drawing/2014/main" id="{0ACBC6BD-AF1C-4AC3-B989-7C0851FD4A36}"/>
              </a:ext>
            </a:extLst>
          </p:cNvPr>
          <p:cNvSpPr txBox="1"/>
          <p:nvPr/>
        </p:nvSpPr>
        <p:spPr bwMode="gray">
          <a:xfrm>
            <a:off x="1046182" y="5403596"/>
            <a:ext cx="1048877" cy="297454"/>
          </a:xfrm>
          <a:prstGeom prst="rect">
            <a:avLst/>
          </a:prstGeom>
          <a:noFill/>
        </p:spPr>
        <p:txBody>
          <a:bodyPr wrap="none" rtlCol="0">
            <a:spAutoFit/>
          </a:bodyPr>
          <a:lstStyle/>
          <a:p>
            <a:pPr>
              <a:spcBef>
                <a:spcPts val="3200"/>
              </a:spcBef>
              <a:buClr>
                <a:srgbClr val="C00000"/>
              </a:buClr>
            </a:pPr>
            <a:r>
              <a:rPr lang="de-DE" sz="1333">
                <a:solidFill>
                  <a:schemeClr val="tx1">
                    <a:lumMod val="75000"/>
                    <a:lumOff val="25000"/>
                  </a:schemeClr>
                </a:solidFill>
              </a:rPr>
              <a:t>www.giz.de</a:t>
            </a:r>
          </a:p>
        </p:txBody>
      </p:sp>
      <p:pic>
        <p:nvPicPr>
          <p:cNvPr id="43" name="Grafik 42" descr="Ein Bild, das Axt, Werkzeug enthält.&#10;&#10;Mit sehr hoher Zuverlässigkeit generierte Beschreibung">
            <a:extLst>
              <a:ext uri="{FF2B5EF4-FFF2-40B4-BE49-F238E27FC236}">
                <a16:creationId xmlns:a16="http://schemas.microsoft.com/office/drawing/2014/main" id="{1409F6AC-26EC-4924-85C7-7C52829EA0B7}"/>
              </a:ext>
            </a:extLst>
          </p:cNvPr>
          <p:cNvPicPr>
            <a:picLocks noChangeAspect="1"/>
          </p:cNvPicPr>
          <p:nvPr/>
        </p:nvPicPr>
        <p:blipFill>
          <a:blip r:embed="rId3"/>
          <a:stretch>
            <a:fillRect/>
          </a:stretch>
        </p:blipFill>
        <p:spPr bwMode="gray">
          <a:xfrm>
            <a:off x="3031312" y="5442594"/>
            <a:ext cx="387637" cy="315277"/>
          </a:xfrm>
          <a:prstGeom prst="rect">
            <a:avLst/>
          </a:prstGeom>
        </p:spPr>
      </p:pic>
      <p:pic>
        <p:nvPicPr>
          <p:cNvPr id="44" name="Grafik 43">
            <a:extLst>
              <a:ext uri="{FF2B5EF4-FFF2-40B4-BE49-F238E27FC236}">
                <a16:creationId xmlns:a16="http://schemas.microsoft.com/office/drawing/2014/main" id="{95D9641D-18D8-4757-B59C-824BED8ECD98}"/>
              </a:ext>
            </a:extLst>
          </p:cNvPr>
          <p:cNvPicPr>
            <a:picLocks noChangeAspect="1"/>
          </p:cNvPicPr>
          <p:nvPr/>
        </p:nvPicPr>
        <p:blipFill>
          <a:blip r:embed="rId4"/>
          <a:stretch>
            <a:fillRect/>
          </a:stretch>
        </p:blipFill>
        <p:spPr bwMode="gray">
          <a:xfrm>
            <a:off x="6614904" y="5408250"/>
            <a:ext cx="312688" cy="312685"/>
          </a:xfrm>
          <a:prstGeom prst="rect">
            <a:avLst/>
          </a:prstGeom>
        </p:spPr>
      </p:pic>
      <p:grpSp>
        <p:nvGrpSpPr>
          <p:cNvPr id="45" name="Gruppieren 44">
            <a:extLst>
              <a:ext uri="{FF2B5EF4-FFF2-40B4-BE49-F238E27FC236}">
                <a16:creationId xmlns:a16="http://schemas.microsoft.com/office/drawing/2014/main" id="{5C7EA8DE-E5C0-4542-A14B-2F893BDFC8D1}"/>
              </a:ext>
            </a:extLst>
          </p:cNvPr>
          <p:cNvGrpSpPr/>
          <p:nvPr/>
        </p:nvGrpSpPr>
        <p:grpSpPr bwMode="gray">
          <a:xfrm>
            <a:off x="592656" y="5372336"/>
            <a:ext cx="350163" cy="396344"/>
            <a:chOff x="4933951" y="-41275"/>
            <a:chExt cx="2130425" cy="2411413"/>
          </a:xfrm>
        </p:grpSpPr>
        <p:sp>
          <p:nvSpPr>
            <p:cNvPr id="46" name="Freeform 6">
              <a:extLst>
                <a:ext uri="{FF2B5EF4-FFF2-40B4-BE49-F238E27FC236}">
                  <a16:creationId xmlns:a16="http://schemas.microsoft.com/office/drawing/2014/main" id="{05EE60F5-13C7-4FF2-87FA-B42FCFE9CCF1}"/>
                </a:ext>
              </a:extLst>
            </p:cNvPr>
            <p:cNvSpPr>
              <a:spLocks noEditPoints="1"/>
            </p:cNvSpPr>
            <p:nvPr/>
          </p:nvSpPr>
          <p:spPr bwMode="gray">
            <a:xfrm>
              <a:off x="4945063" y="1435100"/>
              <a:ext cx="2114550" cy="935038"/>
            </a:xfrm>
            <a:custGeom>
              <a:avLst/>
              <a:gdLst>
                <a:gd name="T0" fmla="*/ 287 w 425"/>
                <a:gd name="T1" fmla="*/ 25 h 188"/>
                <a:gd name="T2" fmla="*/ 297 w 425"/>
                <a:gd name="T3" fmla="*/ 2 h 188"/>
                <a:gd name="T4" fmla="*/ 325 w 425"/>
                <a:gd name="T5" fmla="*/ 0 h 188"/>
                <a:gd name="T6" fmla="*/ 321 w 425"/>
                <a:gd name="T7" fmla="*/ 23 h 188"/>
                <a:gd name="T8" fmla="*/ 382 w 425"/>
                <a:gd name="T9" fmla="*/ 25 h 188"/>
                <a:gd name="T10" fmla="*/ 394 w 425"/>
                <a:gd name="T11" fmla="*/ 2 h 188"/>
                <a:gd name="T12" fmla="*/ 423 w 425"/>
                <a:gd name="T13" fmla="*/ 0 h 188"/>
                <a:gd name="T14" fmla="*/ 307 w 425"/>
                <a:gd name="T15" fmla="*/ 135 h 188"/>
                <a:gd name="T16" fmla="*/ 0 w 425"/>
                <a:gd name="T17" fmla="*/ 2 h 188"/>
                <a:gd name="T18" fmla="*/ 28 w 425"/>
                <a:gd name="T19" fmla="*/ 0 h 188"/>
                <a:gd name="T20" fmla="*/ 40 w 425"/>
                <a:gd name="T21" fmla="*/ 23 h 188"/>
                <a:gd name="T22" fmla="*/ 101 w 425"/>
                <a:gd name="T23" fmla="*/ 25 h 188"/>
                <a:gd name="T24" fmla="*/ 97 w 425"/>
                <a:gd name="T25" fmla="*/ 3 h 188"/>
                <a:gd name="T26" fmla="*/ 125 w 425"/>
                <a:gd name="T27" fmla="*/ 0 h 188"/>
                <a:gd name="T28" fmla="*/ 134 w 425"/>
                <a:gd name="T29" fmla="*/ 23 h 188"/>
                <a:gd name="T30" fmla="*/ 192 w 425"/>
                <a:gd name="T31" fmla="*/ 25 h 188"/>
                <a:gd name="T32" fmla="*/ 194 w 425"/>
                <a:gd name="T33" fmla="*/ 2 h 188"/>
                <a:gd name="T34" fmla="*/ 221 w 425"/>
                <a:gd name="T35" fmla="*/ 0 h 188"/>
                <a:gd name="T36" fmla="*/ 224 w 425"/>
                <a:gd name="T37" fmla="*/ 23 h 188"/>
                <a:gd name="T38" fmla="*/ 256 w 425"/>
                <a:gd name="T39" fmla="*/ 25 h 188"/>
                <a:gd name="T40" fmla="*/ 362 w 425"/>
                <a:gd name="T41" fmla="*/ 55 h 188"/>
                <a:gd name="T42" fmla="*/ 307 w 425"/>
                <a:gd name="T43" fmla="*/ 56 h 188"/>
                <a:gd name="T44" fmla="*/ 256 w 425"/>
                <a:gd name="T45" fmla="*/ 121 h 188"/>
                <a:gd name="T46" fmla="*/ 363 w 425"/>
                <a:gd name="T47" fmla="*/ 56 h 188"/>
                <a:gd name="T48" fmla="*/ 87 w 425"/>
                <a:gd name="T49" fmla="*/ 55 h 188"/>
                <a:gd name="T50" fmla="*/ 61 w 425"/>
                <a:gd name="T51" fmla="*/ 55 h 188"/>
                <a:gd name="T52" fmla="*/ 155 w 425"/>
                <a:gd name="T53" fmla="*/ 118 h 188"/>
                <a:gd name="T54" fmla="*/ 156 w 425"/>
                <a:gd name="T55" fmla="*/ 117 h 188"/>
                <a:gd name="T56" fmla="*/ 111 w 425"/>
                <a:gd name="T57" fmla="*/ 55 h 188"/>
                <a:gd name="T58" fmla="*/ 224 w 425"/>
                <a:gd name="T59" fmla="*/ 81 h 188"/>
                <a:gd name="T60" fmla="*/ 224 w 425"/>
                <a:gd name="T61" fmla="*/ 108 h 188"/>
                <a:gd name="T62" fmla="*/ 273 w 425"/>
                <a:gd name="T63" fmla="*/ 56 h 188"/>
                <a:gd name="T64" fmla="*/ 225 w 425"/>
                <a:gd name="T65" fmla="*/ 55 h 188"/>
                <a:gd name="T66" fmla="*/ 224 w 425"/>
                <a:gd name="T67" fmla="*/ 81 h 188"/>
                <a:gd name="T68" fmla="*/ 194 w 425"/>
                <a:gd name="T69" fmla="*/ 56 h 188"/>
                <a:gd name="T70" fmla="*/ 148 w 425"/>
                <a:gd name="T71" fmla="*/ 55 h 188"/>
                <a:gd name="T72" fmla="*/ 192 w 425"/>
                <a:gd name="T73" fmla="*/ 109 h 188"/>
                <a:gd name="T74" fmla="*/ 194 w 425"/>
                <a:gd name="T75" fmla="*/ 108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25" h="188">
                  <a:moveTo>
                    <a:pt x="256" y="25"/>
                  </a:moveTo>
                  <a:cubicBezTo>
                    <a:pt x="267" y="25"/>
                    <a:pt x="277" y="25"/>
                    <a:pt x="287" y="25"/>
                  </a:cubicBezTo>
                  <a:cubicBezTo>
                    <a:pt x="288" y="25"/>
                    <a:pt x="290" y="24"/>
                    <a:pt x="290" y="23"/>
                  </a:cubicBezTo>
                  <a:cubicBezTo>
                    <a:pt x="292" y="16"/>
                    <a:pt x="294" y="9"/>
                    <a:pt x="297" y="2"/>
                  </a:cubicBezTo>
                  <a:cubicBezTo>
                    <a:pt x="297" y="2"/>
                    <a:pt x="298" y="0"/>
                    <a:pt x="299" y="0"/>
                  </a:cubicBezTo>
                  <a:cubicBezTo>
                    <a:pt x="308" y="0"/>
                    <a:pt x="316" y="0"/>
                    <a:pt x="325" y="0"/>
                  </a:cubicBezTo>
                  <a:cubicBezTo>
                    <a:pt x="326" y="0"/>
                    <a:pt x="327" y="2"/>
                    <a:pt x="326" y="2"/>
                  </a:cubicBezTo>
                  <a:cubicBezTo>
                    <a:pt x="325" y="9"/>
                    <a:pt x="323" y="16"/>
                    <a:pt x="321" y="23"/>
                  </a:cubicBezTo>
                  <a:cubicBezTo>
                    <a:pt x="321" y="23"/>
                    <a:pt x="322" y="25"/>
                    <a:pt x="322" y="25"/>
                  </a:cubicBezTo>
                  <a:cubicBezTo>
                    <a:pt x="342" y="25"/>
                    <a:pt x="362" y="25"/>
                    <a:pt x="382" y="25"/>
                  </a:cubicBezTo>
                  <a:cubicBezTo>
                    <a:pt x="383" y="25"/>
                    <a:pt x="384" y="24"/>
                    <a:pt x="384" y="23"/>
                  </a:cubicBezTo>
                  <a:cubicBezTo>
                    <a:pt x="388" y="16"/>
                    <a:pt x="391" y="9"/>
                    <a:pt x="394" y="2"/>
                  </a:cubicBezTo>
                  <a:cubicBezTo>
                    <a:pt x="394" y="1"/>
                    <a:pt x="395" y="0"/>
                    <a:pt x="396" y="0"/>
                  </a:cubicBezTo>
                  <a:cubicBezTo>
                    <a:pt x="405" y="0"/>
                    <a:pt x="414" y="0"/>
                    <a:pt x="423" y="0"/>
                  </a:cubicBezTo>
                  <a:cubicBezTo>
                    <a:pt x="424" y="0"/>
                    <a:pt x="425" y="2"/>
                    <a:pt x="425" y="3"/>
                  </a:cubicBezTo>
                  <a:cubicBezTo>
                    <a:pt x="405" y="64"/>
                    <a:pt x="365" y="108"/>
                    <a:pt x="307" y="135"/>
                  </a:cubicBezTo>
                  <a:cubicBezTo>
                    <a:pt x="195" y="188"/>
                    <a:pt x="60" y="139"/>
                    <a:pt x="10" y="28"/>
                  </a:cubicBezTo>
                  <a:cubicBezTo>
                    <a:pt x="6" y="20"/>
                    <a:pt x="3" y="11"/>
                    <a:pt x="0" y="2"/>
                  </a:cubicBezTo>
                  <a:cubicBezTo>
                    <a:pt x="0" y="2"/>
                    <a:pt x="1" y="0"/>
                    <a:pt x="1" y="0"/>
                  </a:cubicBezTo>
                  <a:cubicBezTo>
                    <a:pt x="10" y="0"/>
                    <a:pt x="19" y="0"/>
                    <a:pt x="28" y="0"/>
                  </a:cubicBezTo>
                  <a:cubicBezTo>
                    <a:pt x="29" y="0"/>
                    <a:pt x="30" y="1"/>
                    <a:pt x="31" y="2"/>
                  </a:cubicBezTo>
                  <a:cubicBezTo>
                    <a:pt x="34" y="9"/>
                    <a:pt x="37" y="16"/>
                    <a:pt x="40" y="23"/>
                  </a:cubicBezTo>
                  <a:cubicBezTo>
                    <a:pt x="41" y="24"/>
                    <a:pt x="42" y="25"/>
                    <a:pt x="43" y="25"/>
                  </a:cubicBezTo>
                  <a:cubicBezTo>
                    <a:pt x="62" y="25"/>
                    <a:pt x="81" y="25"/>
                    <a:pt x="101" y="25"/>
                  </a:cubicBezTo>
                  <a:cubicBezTo>
                    <a:pt x="101" y="25"/>
                    <a:pt x="102" y="23"/>
                    <a:pt x="102" y="23"/>
                  </a:cubicBezTo>
                  <a:cubicBezTo>
                    <a:pt x="101" y="16"/>
                    <a:pt x="99" y="9"/>
                    <a:pt x="97" y="3"/>
                  </a:cubicBezTo>
                  <a:cubicBezTo>
                    <a:pt x="97" y="2"/>
                    <a:pt x="98" y="0"/>
                    <a:pt x="99" y="0"/>
                  </a:cubicBezTo>
                  <a:cubicBezTo>
                    <a:pt x="108" y="0"/>
                    <a:pt x="116" y="0"/>
                    <a:pt x="125" y="0"/>
                  </a:cubicBezTo>
                  <a:cubicBezTo>
                    <a:pt x="126" y="0"/>
                    <a:pt x="127" y="1"/>
                    <a:pt x="127" y="2"/>
                  </a:cubicBezTo>
                  <a:cubicBezTo>
                    <a:pt x="130" y="9"/>
                    <a:pt x="131" y="16"/>
                    <a:pt x="134" y="23"/>
                  </a:cubicBezTo>
                  <a:cubicBezTo>
                    <a:pt x="134" y="24"/>
                    <a:pt x="135" y="25"/>
                    <a:pt x="136" y="25"/>
                  </a:cubicBezTo>
                  <a:cubicBezTo>
                    <a:pt x="155" y="25"/>
                    <a:pt x="173" y="25"/>
                    <a:pt x="192" y="25"/>
                  </a:cubicBezTo>
                  <a:cubicBezTo>
                    <a:pt x="193" y="25"/>
                    <a:pt x="194" y="24"/>
                    <a:pt x="194" y="23"/>
                  </a:cubicBezTo>
                  <a:cubicBezTo>
                    <a:pt x="194" y="16"/>
                    <a:pt x="194" y="9"/>
                    <a:pt x="194" y="2"/>
                  </a:cubicBezTo>
                  <a:cubicBezTo>
                    <a:pt x="194" y="2"/>
                    <a:pt x="195" y="0"/>
                    <a:pt x="196" y="0"/>
                  </a:cubicBezTo>
                  <a:cubicBezTo>
                    <a:pt x="205" y="0"/>
                    <a:pt x="213" y="0"/>
                    <a:pt x="221" y="0"/>
                  </a:cubicBezTo>
                  <a:cubicBezTo>
                    <a:pt x="222" y="0"/>
                    <a:pt x="223" y="2"/>
                    <a:pt x="223" y="3"/>
                  </a:cubicBezTo>
                  <a:cubicBezTo>
                    <a:pt x="224" y="9"/>
                    <a:pt x="223" y="16"/>
                    <a:pt x="224" y="23"/>
                  </a:cubicBezTo>
                  <a:cubicBezTo>
                    <a:pt x="224" y="23"/>
                    <a:pt x="225" y="25"/>
                    <a:pt x="226" y="25"/>
                  </a:cubicBezTo>
                  <a:cubicBezTo>
                    <a:pt x="236" y="25"/>
                    <a:pt x="246" y="25"/>
                    <a:pt x="256" y="25"/>
                  </a:cubicBezTo>
                  <a:close/>
                  <a:moveTo>
                    <a:pt x="364" y="55"/>
                  </a:moveTo>
                  <a:cubicBezTo>
                    <a:pt x="363" y="55"/>
                    <a:pt x="363" y="55"/>
                    <a:pt x="362" y="55"/>
                  </a:cubicBezTo>
                  <a:cubicBezTo>
                    <a:pt x="345" y="55"/>
                    <a:pt x="328" y="54"/>
                    <a:pt x="311" y="55"/>
                  </a:cubicBezTo>
                  <a:cubicBezTo>
                    <a:pt x="310" y="55"/>
                    <a:pt x="308" y="56"/>
                    <a:pt x="307" y="56"/>
                  </a:cubicBezTo>
                  <a:cubicBezTo>
                    <a:pt x="295" y="81"/>
                    <a:pt x="279" y="103"/>
                    <a:pt x="257" y="120"/>
                  </a:cubicBezTo>
                  <a:cubicBezTo>
                    <a:pt x="257" y="121"/>
                    <a:pt x="257" y="121"/>
                    <a:pt x="256" y="121"/>
                  </a:cubicBezTo>
                  <a:cubicBezTo>
                    <a:pt x="257" y="122"/>
                    <a:pt x="257" y="122"/>
                    <a:pt x="258" y="122"/>
                  </a:cubicBezTo>
                  <a:cubicBezTo>
                    <a:pt x="300" y="111"/>
                    <a:pt x="335" y="90"/>
                    <a:pt x="363" y="56"/>
                  </a:cubicBezTo>
                  <a:cubicBezTo>
                    <a:pt x="363" y="56"/>
                    <a:pt x="364" y="55"/>
                    <a:pt x="364" y="55"/>
                  </a:cubicBezTo>
                  <a:close/>
                  <a:moveTo>
                    <a:pt x="87" y="55"/>
                  </a:moveTo>
                  <a:cubicBezTo>
                    <a:pt x="79" y="55"/>
                    <a:pt x="71" y="54"/>
                    <a:pt x="62" y="55"/>
                  </a:cubicBezTo>
                  <a:cubicBezTo>
                    <a:pt x="62" y="55"/>
                    <a:pt x="61" y="55"/>
                    <a:pt x="61" y="55"/>
                  </a:cubicBezTo>
                  <a:cubicBezTo>
                    <a:pt x="61" y="55"/>
                    <a:pt x="61" y="56"/>
                    <a:pt x="62" y="56"/>
                  </a:cubicBezTo>
                  <a:cubicBezTo>
                    <a:pt x="86" y="86"/>
                    <a:pt x="118" y="107"/>
                    <a:pt x="155" y="118"/>
                  </a:cubicBezTo>
                  <a:cubicBezTo>
                    <a:pt x="156" y="118"/>
                    <a:pt x="156" y="118"/>
                    <a:pt x="156" y="118"/>
                  </a:cubicBezTo>
                  <a:cubicBezTo>
                    <a:pt x="156" y="118"/>
                    <a:pt x="156" y="118"/>
                    <a:pt x="156" y="117"/>
                  </a:cubicBezTo>
                  <a:cubicBezTo>
                    <a:pt x="137" y="100"/>
                    <a:pt x="124" y="79"/>
                    <a:pt x="114" y="56"/>
                  </a:cubicBezTo>
                  <a:cubicBezTo>
                    <a:pt x="114" y="55"/>
                    <a:pt x="112" y="55"/>
                    <a:pt x="111" y="55"/>
                  </a:cubicBezTo>
                  <a:cubicBezTo>
                    <a:pt x="103" y="54"/>
                    <a:pt x="95" y="55"/>
                    <a:pt x="87" y="55"/>
                  </a:cubicBezTo>
                  <a:close/>
                  <a:moveTo>
                    <a:pt x="224" y="81"/>
                  </a:moveTo>
                  <a:cubicBezTo>
                    <a:pt x="224" y="89"/>
                    <a:pt x="224" y="98"/>
                    <a:pt x="224" y="106"/>
                  </a:cubicBezTo>
                  <a:cubicBezTo>
                    <a:pt x="224" y="107"/>
                    <a:pt x="224" y="107"/>
                    <a:pt x="224" y="108"/>
                  </a:cubicBezTo>
                  <a:cubicBezTo>
                    <a:pt x="224" y="108"/>
                    <a:pt x="225" y="107"/>
                    <a:pt x="226" y="107"/>
                  </a:cubicBezTo>
                  <a:cubicBezTo>
                    <a:pt x="246" y="94"/>
                    <a:pt x="261" y="76"/>
                    <a:pt x="273" y="56"/>
                  </a:cubicBezTo>
                  <a:cubicBezTo>
                    <a:pt x="274" y="56"/>
                    <a:pt x="273" y="55"/>
                    <a:pt x="272" y="55"/>
                  </a:cubicBezTo>
                  <a:cubicBezTo>
                    <a:pt x="257" y="54"/>
                    <a:pt x="241" y="54"/>
                    <a:pt x="225" y="55"/>
                  </a:cubicBezTo>
                  <a:cubicBezTo>
                    <a:pt x="225" y="55"/>
                    <a:pt x="224" y="56"/>
                    <a:pt x="224" y="56"/>
                  </a:cubicBezTo>
                  <a:cubicBezTo>
                    <a:pt x="224" y="65"/>
                    <a:pt x="224" y="73"/>
                    <a:pt x="224" y="81"/>
                  </a:cubicBezTo>
                  <a:close/>
                  <a:moveTo>
                    <a:pt x="194" y="82"/>
                  </a:moveTo>
                  <a:cubicBezTo>
                    <a:pt x="194" y="73"/>
                    <a:pt x="194" y="65"/>
                    <a:pt x="194" y="56"/>
                  </a:cubicBezTo>
                  <a:cubicBezTo>
                    <a:pt x="194" y="56"/>
                    <a:pt x="193" y="55"/>
                    <a:pt x="192" y="55"/>
                  </a:cubicBezTo>
                  <a:cubicBezTo>
                    <a:pt x="178" y="54"/>
                    <a:pt x="163" y="54"/>
                    <a:pt x="148" y="55"/>
                  </a:cubicBezTo>
                  <a:cubicBezTo>
                    <a:pt x="148" y="55"/>
                    <a:pt x="147" y="56"/>
                    <a:pt x="147" y="56"/>
                  </a:cubicBezTo>
                  <a:cubicBezTo>
                    <a:pt x="158" y="77"/>
                    <a:pt x="172" y="95"/>
                    <a:pt x="192" y="109"/>
                  </a:cubicBezTo>
                  <a:cubicBezTo>
                    <a:pt x="193" y="109"/>
                    <a:pt x="193" y="109"/>
                    <a:pt x="194" y="109"/>
                  </a:cubicBezTo>
                  <a:cubicBezTo>
                    <a:pt x="194" y="109"/>
                    <a:pt x="194" y="108"/>
                    <a:pt x="194" y="108"/>
                  </a:cubicBezTo>
                  <a:cubicBezTo>
                    <a:pt x="194" y="99"/>
                    <a:pt x="194" y="91"/>
                    <a:pt x="194" y="8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2400"/>
            </a:p>
          </p:txBody>
        </p:sp>
        <p:sp>
          <p:nvSpPr>
            <p:cNvPr id="47" name="Freeform 7">
              <a:extLst>
                <a:ext uri="{FF2B5EF4-FFF2-40B4-BE49-F238E27FC236}">
                  <a16:creationId xmlns:a16="http://schemas.microsoft.com/office/drawing/2014/main" id="{BAA2DC66-D523-4725-9384-AA70E4C61DD3}"/>
                </a:ext>
              </a:extLst>
            </p:cNvPr>
            <p:cNvSpPr>
              <a:spLocks noEditPoints="1"/>
            </p:cNvSpPr>
            <p:nvPr/>
          </p:nvSpPr>
          <p:spPr bwMode="gray">
            <a:xfrm>
              <a:off x="4945063" y="-41275"/>
              <a:ext cx="2108200" cy="860425"/>
            </a:xfrm>
            <a:custGeom>
              <a:avLst/>
              <a:gdLst>
                <a:gd name="T0" fmla="*/ 45 w 424"/>
                <a:gd name="T1" fmla="*/ 148 h 173"/>
                <a:gd name="T2" fmla="*/ 32 w 424"/>
                <a:gd name="T3" fmla="*/ 170 h 173"/>
                <a:gd name="T4" fmla="*/ 3 w 424"/>
                <a:gd name="T5" fmla="*/ 173 h 173"/>
                <a:gd name="T6" fmla="*/ 155 w 424"/>
                <a:gd name="T7" fmla="*/ 28 h 173"/>
                <a:gd name="T8" fmla="*/ 424 w 424"/>
                <a:gd name="T9" fmla="*/ 171 h 173"/>
                <a:gd name="T10" fmla="*/ 395 w 424"/>
                <a:gd name="T11" fmla="*/ 173 h 173"/>
                <a:gd name="T12" fmla="*/ 382 w 424"/>
                <a:gd name="T13" fmla="*/ 149 h 173"/>
                <a:gd name="T14" fmla="*/ 321 w 424"/>
                <a:gd name="T15" fmla="*/ 148 h 173"/>
                <a:gd name="T16" fmla="*/ 325 w 424"/>
                <a:gd name="T17" fmla="*/ 171 h 173"/>
                <a:gd name="T18" fmla="*/ 297 w 424"/>
                <a:gd name="T19" fmla="*/ 173 h 173"/>
                <a:gd name="T20" fmla="*/ 287 w 424"/>
                <a:gd name="T21" fmla="*/ 149 h 173"/>
                <a:gd name="T22" fmla="*/ 225 w 424"/>
                <a:gd name="T23" fmla="*/ 148 h 173"/>
                <a:gd name="T24" fmla="*/ 223 w 424"/>
                <a:gd name="T25" fmla="*/ 170 h 173"/>
                <a:gd name="T26" fmla="*/ 196 w 424"/>
                <a:gd name="T27" fmla="*/ 173 h 173"/>
                <a:gd name="T28" fmla="*/ 194 w 424"/>
                <a:gd name="T29" fmla="*/ 150 h 173"/>
                <a:gd name="T30" fmla="*/ 137 w 424"/>
                <a:gd name="T31" fmla="*/ 148 h 173"/>
                <a:gd name="T32" fmla="*/ 128 w 424"/>
                <a:gd name="T33" fmla="*/ 171 h 173"/>
                <a:gd name="T34" fmla="*/ 99 w 424"/>
                <a:gd name="T35" fmla="*/ 173 h 173"/>
                <a:gd name="T36" fmla="*/ 103 w 424"/>
                <a:gd name="T37" fmla="*/ 150 h 173"/>
                <a:gd name="T38" fmla="*/ 73 w 424"/>
                <a:gd name="T39" fmla="*/ 148 h 173"/>
                <a:gd name="T40" fmla="*/ 359 w 424"/>
                <a:gd name="T41" fmla="*/ 118 h 173"/>
                <a:gd name="T42" fmla="*/ 360 w 424"/>
                <a:gd name="T43" fmla="*/ 116 h 173"/>
                <a:gd name="T44" fmla="*/ 258 w 424"/>
                <a:gd name="T45" fmla="*/ 56 h 173"/>
                <a:gd name="T46" fmla="*/ 305 w 424"/>
                <a:gd name="T47" fmla="*/ 116 h 173"/>
                <a:gd name="T48" fmla="*/ 333 w 424"/>
                <a:gd name="T49" fmla="*/ 118 h 173"/>
                <a:gd name="T50" fmla="*/ 113 w 424"/>
                <a:gd name="T51" fmla="*/ 118 h 173"/>
                <a:gd name="T52" fmla="*/ 157 w 424"/>
                <a:gd name="T53" fmla="*/ 59 h 173"/>
                <a:gd name="T54" fmla="*/ 157 w 424"/>
                <a:gd name="T55" fmla="*/ 58 h 173"/>
                <a:gd name="T56" fmla="*/ 64 w 424"/>
                <a:gd name="T57" fmla="*/ 118 h 173"/>
                <a:gd name="T58" fmla="*/ 90 w 424"/>
                <a:gd name="T59" fmla="*/ 118 h 173"/>
                <a:gd name="T60" fmla="*/ 269 w 424"/>
                <a:gd name="T61" fmla="*/ 118 h 173"/>
                <a:gd name="T62" fmla="*/ 225 w 424"/>
                <a:gd name="T63" fmla="*/ 68 h 173"/>
                <a:gd name="T64" fmla="*/ 224 w 424"/>
                <a:gd name="T65" fmla="*/ 69 h 173"/>
                <a:gd name="T66" fmla="*/ 225 w 424"/>
                <a:gd name="T67" fmla="*/ 118 h 173"/>
                <a:gd name="T68" fmla="*/ 194 w 424"/>
                <a:gd name="T69" fmla="*/ 93 h 173"/>
                <a:gd name="T70" fmla="*/ 194 w 424"/>
                <a:gd name="T71" fmla="*/ 68 h 173"/>
                <a:gd name="T72" fmla="*/ 150 w 424"/>
                <a:gd name="T73" fmla="*/ 116 h 173"/>
                <a:gd name="T74" fmla="*/ 192 w 424"/>
                <a:gd name="T75" fmla="*/ 118 h 173"/>
                <a:gd name="T76" fmla="*/ 194 w 424"/>
                <a:gd name="T77" fmla="*/ 93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4" h="173">
                  <a:moveTo>
                    <a:pt x="73" y="148"/>
                  </a:moveTo>
                  <a:cubicBezTo>
                    <a:pt x="64" y="148"/>
                    <a:pt x="55" y="148"/>
                    <a:pt x="45" y="148"/>
                  </a:cubicBezTo>
                  <a:cubicBezTo>
                    <a:pt x="44" y="148"/>
                    <a:pt x="43" y="149"/>
                    <a:pt x="42" y="149"/>
                  </a:cubicBezTo>
                  <a:cubicBezTo>
                    <a:pt x="39" y="156"/>
                    <a:pt x="36" y="164"/>
                    <a:pt x="32" y="170"/>
                  </a:cubicBezTo>
                  <a:cubicBezTo>
                    <a:pt x="32" y="171"/>
                    <a:pt x="30" y="173"/>
                    <a:pt x="29" y="173"/>
                  </a:cubicBezTo>
                  <a:cubicBezTo>
                    <a:pt x="21" y="173"/>
                    <a:pt x="12" y="173"/>
                    <a:pt x="3" y="173"/>
                  </a:cubicBezTo>
                  <a:cubicBezTo>
                    <a:pt x="1" y="173"/>
                    <a:pt x="0" y="172"/>
                    <a:pt x="1" y="170"/>
                  </a:cubicBezTo>
                  <a:cubicBezTo>
                    <a:pt x="28" y="96"/>
                    <a:pt x="80" y="48"/>
                    <a:pt x="155" y="28"/>
                  </a:cubicBezTo>
                  <a:cubicBezTo>
                    <a:pt x="258" y="0"/>
                    <a:pt x="366" y="50"/>
                    <a:pt x="413" y="144"/>
                  </a:cubicBezTo>
                  <a:cubicBezTo>
                    <a:pt x="417" y="153"/>
                    <a:pt x="420" y="162"/>
                    <a:pt x="424" y="171"/>
                  </a:cubicBezTo>
                  <a:cubicBezTo>
                    <a:pt x="424" y="171"/>
                    <a:pt x="423" y="173"/>
                    <a:pt x="422" y="173"/>
                  </a:cubicBezTo>
                  <a:cubicBezTo>
                    <a:pt x="413" y="173"/>
                    <a:pt x="404" y="173"/>
                    <a:pt x="395" y="173"/>
                  </a:cubicBezTo>
                  <a:cubicBezTo>
                    <a:pt x="394" y="173"/>
                    <a:pt x="393" y="172"/>
                    <a:pt x="392" y="171"/>
                  </a:cubicBezTo>
                  <a:cubicBezTo>
                    <a:pt x="389" y="164"/>
                    <a:pt x="386" y="156"/>
                    <a:pt x="382" y="149"/>
                  </a:cubicBezTo>
                  <a:cubicBezTo>
                    <a:pt x="382" y="148"/>
                    <a:pt x="381" y="148"/>
                    <a:pt x="380" y="148"/>
                  </a:cubicBezTo>
                  <a:cubicBezTo>
                    <a:pt x="360" y="148"/>
                    <a:pt x="340" y="148"/>
                    <a:pt x="321" y="148"/>
                  </a:cubicBezTo>
                  <a:cubicBezTo>
                    <a:pt x="320" y="148"/>
                    <a:pt x="319" y="149"/>
                    <a:pt x="319" y="150"/>
                  </a:cubicBezTo>
                  <a:cubicBezTo>
                    <a:pt x="321" y="157"/>
                    <a:pt x="323" y="164"/>
                    <a:pt x="325" y="171"/>
                  </a:cubicBezTo>
                  <a:cubicBezTo>
                    <a:pt x="325" y="171"/>
                    <a:pt x="325" y="173"/>
                    <a:pt x="324" y="173"/>
                  </a:cubicBezTo>
                  <a:cubicBezTo>
                    <a:pt x="315" y="173"/>
                    <a:pt x="306" y="173"/>
                    <a:pt x="297" y="173"/>
                  </a:cubicBezTo>
                  <a:cubicBezTo>
                    <a:pt x="296" y="173"/>
                    <a:pt x="295" y="172"/>
                    <a:pt x="295" y="171"/>
                  </a:cubicBezTo>
                  <a:cubicBezTo>
                    <a:pt x="292" y="164"/>
                    <a:pt x="290" y="156"/>
                    <a:pt x="287" y="149"/>
                  </a:cubicBezTo>
                  <a:cubicBezTo>
                    <a:pt x="287" y="148"/>
                    <a:pt x="286" y="148"/>
                    <a:pt x="285" y="148"/>
                  </a:cubicBezTo>
                  <a:cubicBezTo>
                    <a:pt x="265" y="148"/>
                    <a:pt x="245" y="148"/>
                    <a:pt x="225" y="148"/>
                  </a:cubicBezTo>
                  <a:cubicBezTo>
                    <a:pt x="225" y="148"/>
                    <a:pt x="224" y="149"/>
                    <a:pt x="224" y="150"/>
                  </a:cubicBezTo>
                  <a:cubicBezTo>
                    <a:pt x="223" y="156"/>
                    <a:pt x="224" y="163"/>
                    <a:pt x="223" y="170"/>
                  </a:cubicBezTo>
                  <a:cubicBezTo>
                    <a:pt x="223" y="171"/>
                    <a:pt x="222" y="173"/>
                    <a:pt x="221" y="173"/>
                  </a:cubicBezTo>
                  <a:cubicBezTo>
                    <a:pt x="213" y="173"/>
                    <a:pt x="205" y="173"/>
                    <a:pt x="196" y="173"/>
                  </a:cubicBezTo>
                  <a:cubicBezTo>
                    <a:pt x="195" y="173"/>
                    <a:pt x="194" y="171"/>
                    <a:pt x="194" y="170"/>
                  </a:cubicBezTo>
                  <a:cubicBezTo>
                    <a:pt x="194" y="164"/>
                    <a:pt x="194" y="157"/>
                    <a:pt x="194" y="150"/>
                  </a:cubicBezTo>
                  <a:cubicBezTo>
                    <a:pt x="194" y="149"/>
                    <a:pt x="193" y="148"/>
                    <a:pt x="192" y="148"/>
                  </a:cubicBezTo>
                  <a:cubicBezTo>
                    <a:pt x="174" y="148"/>
                    <a:pt x="156" y="148"/>
                    <a:pt x="137" y="148"/>
                  </a:cubicBezTo>
                  <a:cubicBezTo>
                    <a:pt x="137" y="148"/>
                    <a:pt x="135" y="149"/>
                    <a:pt x="135" y="149"/>
                  </a:cubicBezTo>
                  <a:cubicBezTo>
                    <a:pt x="133" y="156"/>
                    <a:pt x="131" y="164"/>
                    <a:pt x="128" y="171"/>
                  </a:cubicBezTo>
                  <a:cubicBezTo>
                    <a:pt x="128" y="172"/>
                    <a:pt x="127" y="173"/>
                    <a:pt x="126" y="173"/>
                  </a:cubicBezTo>
                  <a:cubicBezTo>
                    <a:pt x="117" y="173"/>
                    <a:pt x="108" y="173"/>
                    <a:pt x="99" y="173"/>
                  </a:cubicBezTo>
                  <a:cubicBezTo>
                    <a:pt x="99" y="173"/>
                    <a:pt x="98" y="171"/>
                    <a:pt x="98" y="171"/>
                  </a:cubicBezTo>
                  <a:cubicBezTo>
                    <a:pt x="100" y="164"/>
                    <a:pt x="101" y="157"/>
                    <a:pt x="103" y="150"/>
                  </a:cubicBezTo>
                  <a:cubicBezTo>
                    <a:pt x="103" y="149"/>
                    <a:pt x="102" y="148"/>
                    <a:pt x="102" y="148"/>
                  </a:cubicBezTo>
                  <a:cubicBezTo>
                    <a:pt x="92" y="148"/>
                    <a:pt x="83" y="148"/>
                    <a:pt x="73" y="148"/>
                  </a:cubicBezTo>
                  <a:close/>
                  <a:moveTo>
                    <a:pt x="333" y="118"/>
                  </a:moveTo>
                  <a:cubicBezTo>
                    <a:pt x="342" y="118"/>
                    <a:pt x="350" y="118"/>
                    <a:pt x="359" y="118"/>
                  </a:cubicBezTo>
                  <a:cubicBezTo>
                    <a:pt x="359" y="118"/>
                    <a:pt x="360" y="118"/>
                    <a:pt x="360" y="118"/>
                  </a:cubicBezTo>
                  <a:cubicBezTo>
                    <a:pt x="360" y="117"/>
                    <a:pt x="360" y="117"/>
                    <a:pt x="360" y="116"/>
                  </a:cubicBezTo>
                  <a:cubicBezTo>
                    <a:pt x="332" y="86"/>
                    <a:pt x="299" y="66"/>
                    <a:pt x="259" y="56"/>
                  </a:cubicBezTo>
                  <a:cubicBezTo>
                    <a:pt x="259" y="56"/>
                    <a:pt x="258" y="56"/>
                    <a:pt x="258" y="56"/>
                  </a:cubicBezTo>
                  <a:cubicBezTo>
                    <a:pt x="258" y="56"/>
                    <a:pt x="258" y="57"/>
                    <a:pt x="259" y="57"/>
                  </a:cubicBezTo>
                  <a:cubicBezTo>
                    <a:pt x="278" y="74"/>
                    <a:pt x="293" y="94"/>
                    <a:pt x="305" y="116"/>
                  </a:cubicBezTo>
                  <a:cubicBezTo>
                    <a:pt x="305" y="117"/>
                    <a:pt x="307" y="118"/>
                    <a:pt x="308" y="118"/>
                  </a:cubicBezTo>
                  <a:cubicBezTo>
                    <a:pt x="316" y="118"/>
                    <a:pt x="325" y="118"/>
                    <a:pt x="333" y="118"/>
                  </a:cubicBezTo>
                  <a:close/>
                  <a:moveTo>
                    <a:pt x="90" y="118"/>
                  </a:moveTo>
                  <a:cubicBezTo>
                    <a:pt x="98" y="118"/>
                    <a:pt x="106" y="118"/>
                    <a:pt x="113" y="118"/>
                  </a:cubicBezTo>
                  <a:cubicBezTo>
                    <a:pt x="114" y="118"/>
                    <a:pt x="116" y="117"/>
                    <a:pt x="116" y="116"/>
                  </a:cubicBezTo>
                  <a:cubicBezTo>
                    <a:pt x="127" y="95"/>
                    <a:pt x="140" y="76"/>
                    <a:pt x="157" y="59"/>
                  </a:cubicBezTo>
                  <a:cubicBezTo>
                    <a:pt x="158" y="59"/>
                    <a:pt x="158" y="58"/>
                    <a:pt x="158" y="58"/>
                  </a:cubicBezTo>
                  <a:cubicBezTo>
                    <a:pt x="158" y="58"/>
                    <a:pt x="157" y="58"/>
                    <a:pt x="157" y="58"/>
                  </a:cubicBezTo>
                  <a:cubicBezTo>
                    <a:pt x="121" y="69"/>
                    <a:pt x="90" y="88"/>
                    <a:pt x="65" y="116"/>
                  </a:cubicBezTo>
                  <a:cubicBezTo>
                    <a:pt x="65" y="117"/>
                    <a:pt x="65" y="117"/>
                    <a:pt x="64" y="118"/>
                  </a:cubicBezTo>
                  <a:cubicBezTo>
                    <a:pt x="65" y="118"/>
                    <a:pt x="65" y="118"/>
                    <a:pt x="66" y="118"/>
                  </a:cubicBezTo>
                  <a:cubicBezTo>
                    <a:pt x="74" y="118"/>
                    <a:pt x="82" y="118"/>
                    <a:pt x="90" y="118"/>
                  </a:cubicBezTo>
                  <a:close/>
                  <a:moveTo>
                    <a:pt x="247" y="118"/>
                  </a:moveTo>
                  <a:cubicBezTo>
                    <a:pt x="255" y="118"/>
                    <a:pt x="262" y="118"/>
                    <a:pt x="269" y="118"/>
                  </a:cubicBezTo>
                  <a:cubicBezTo>
                    <a:pt x="270" y="118"/>
                    <a:pt x="270" y="117"/>
                    <a:pt x="270" y="116"/>
                  </a:cubicBezTo>
                  <a:cubicBezTo>
                    <a:pt x="258" y="98"/>
                    <a:pt x="244" y="81"/>
                    <a:pt x="225" y="68"/>
                  </a:cubicBezTo>
                  <a:cubicBezTo>
                    <a:pt x="225" y="68"/>
                    <a:pt x="224" y="68"/>
                    <a:pt x="224" y="67"/>
                  </a:cubicBezTo>
                  <a:cubicBezTo>
                    <a:pt x="224" y="68"/>
                    <a:pt x="224" y="69"/>
                    <a:pt x="224" y="69"/>
                  </a:cubicBezTo>
                  <a:cubicBezTo>
                    <a:pt x="224" y="85"/>
                    <a:pt x="224" y="100"/>
                    <a:pt x="224" y="116"/>
                  </a:cubicBezTo>
                  <a:cubicBezTo>
                    <a:pt x="224" y="117"/>
                    <a:pt x="225" y="118"/>
                    <a:pt x="225" y="118"/>
                  </a:cubicBezTo>
                  <a:cubicBezTo>
                    <a:pt x="233" y="118"/>
                    <a:pt x="240" y="118"/>
                    <a:pt x="247" y="118"/>
                  </a:cubicBezTo>
                  <a:close/>
                  <a:moveTo>
                    <a:pt x="194" y="93"/>
                  </a:moveTo>
                  <a:cubicBezTo>
                    <a:pt x="194" y="85"/>
                    <a:pt x="194" y="78"/>
                    <a:pt x="194" y="70"/>
                  </a:cubicBezTo>
                  <a:cubicBezTo>
                    <a:pt x="194" y="69"/>
                    <a:pt x="194" y="68"/>
                    <a:pt x="194" y="68"/>
                  </a:cubicBezTo>
                  <a:cubicBezTo>
                    <a:pt x="193" y="68"/>
                    <a:pt x="192" y="68"/>
                    <a:pt x="192" y="69"/>
                  </a:cubicBezTo>
                  <a:cubicBezTo>
                    <a:pt x="175" y="82"/>
                    <a:pt x="161" y="98"/>
                    <a:pt x="150" y="116"/>
                  </a:cubicBezTo>
                  <a:cubicBezTo>
                    <a:pt x="150" y="117"/>
                    <a:pt x="151" y="118"/>
                    <a:pt x="151" y="118"/>
                  </a:cubicBezTo>
                  <a:cubicBezTo>
                    <a:pt x="165" y="118"/>
                    <a:pt x="179" y="118"/>
                    <a:pt x="192" y="118"/>
                  </a:cubicBezTo>
                  <a:cubicBezTo>
                    <a:pt x="193" y="118"/>
                    <a:pt x="194" y="117"/>
                    <a:pt x="194" y="116"/>
                  </a:cubicBezTo>
                  <a:cubicBezTo>
                    <a:pt x="194" y="108"/>
                    <a:pt x="194" y="101"/>
                    <a:pt x="194" y="9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2400"/>
            </a:p>
          </p:txBody>
        </p:sp>
        <p:sp>
          <p:nvSpPr>
            <p:cNvPr id="48" name="Freeform 8">
              <a:extLst>
                <a:ext uri="{FF2B5EF4-FFF2-40B4-BE49-F238E27FC236}">
                  <a16:creationId xmlns:a16="http://schemas.microsoft.com/office/drawing/2014/main" id="{575115B3-4C7D-4A6F-93E9-3A63D5591B69}"/>
                </a:ext>
              </a:extLst>
            </p:cNvPr>
            <p:cNvSpPr>
              <a:spLocks/>
            </p:cNvSpPr>
            <p:nvPr/>
          </p:nvSpPr>
          <p:spPr bwMode="gray">
            <a:xfrm>
              <a:off x="4933951" y="952500"/>
              <a:ext cx="617538" cy="363538"/>
            </a:xfrm>
            <a:custGeom>
              <a:avLst/>
              <a:gdLst>
                <a:gd name="T0" fmla="*/ 90 w 124"/>
                <a:gd name="T1" fmla="*/ 72 h 73"/>
                <a:gd name="T2" fmla="*/ 77 w 124"/>
                <a:gd name="T3" fmla="*/ 63 h 73"/>
                <a:gd name="T4" fmla="*/ 63 w 124"/>
                <a:gd name="T5" fmla="*/ 23 h 73"/>
                <a:gd name="T6" fmla="*/ 62 w 124"/>
                <a:gd name="T7" fmla="*/ 21 h 73"/>
                <a:gd name="T8" fmla="*/ 61 w 124"/>
                <a:gd name="T9" fmla="*/ 23 h 73"/>
                <a:gd name="T10" fmla="*/ 46 w 124"/>
                <a:gd name="T11" fmla="*/ 64 h 73"/>
                <a:gd name="T12" fmla="*/ 32 w 124"/>
                <a:gd name="T13" fmla="*/ 73 h 73"/>
                <a:gd name="T14" fmla="*/ 19 w 124"/>
                <a:gd name="T15" fmla="*/ 63 h 73"/>
                <a:gd name="T16" fmla="*/ 2 w 124"/>
                <a:gd name="T17" fmla="*/ 14 h 73"/>
                <a:gd name="T18" fmla="*/ 6 w 124"/>
                <a:gd name="T19" fmla="*/ 2 h 73"/>
                <a:gd name="T20" fmla="*/ 21 w 124"/>
                <a:gd name="T21" fmla="*/ 7 h 73"/>
                <a:gd name="T22" fmla="*/ 31 w 124"/>
                <a:gd name="T23" fmla="*/ 41 h 73"/>
                <a:gd name="T24" fmla="*/ 34 w 124"/>
                <a:gd name="T25" fmla="*/ 49 h 73"/>
                <a:gd name="T26" fmla="*/ 37 w 124"/>
                <a:gd name="T27" fmla="*/ 42 h 73"/>
                <a:gd name="T28" fmla="*/ 47 w 124"/>
                <a:gd name="T29" fmla="*/ 11 h 73"/>
                <a:gd name="T30" fmla="*/ 62 w 124"/>
                <a:gd name="T31" fmla="*/ 1 h 73"/>
                <a:gd name="T32" fmla="*/ 76 w 124"/>
                <a:gd name="T33" fmla="*/ 11 h 73"/>
                <a:gd name="T34" fmla="*/ 89 w 124"/>
                <a:gd name="T35" fmla="*/ 47 h 73"/>
                <a:gd name="T36" fmla="*/ 90 w 124"/>
                <a:gd name="T37" fmla="*/ 49 h 73"/>
                <a:gd name="T38" fmla="*/ 90 w 124"/>
                <a:gd name="T39" fmla="*/ 47 h 73"/>
                <a:gd name="T40" fmla="*/ 101 w 124"/>
                <a:gd name="T41" fmla="*/ 10 h 73"/>
                <a:gd name="T42" fmla="*/ 113 w 124"/>
                <a:gd name="T43" fmla="*/ 1 h 73"/>
                <a:gd name="T44" fmla="*/ 121 w 124"/>
                <a:gd name="T45" fmla="*/ 13 h 73"/>
                <a:gd name="T46" fmla="*/ 104 w 124"/>
                <a:gd name="T47" fmla="*/ 63 h 73"/>
                <a:gd name="T48" fmla="*/ 90 w 124"/>
                <a:gd name="T49"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4" h="73">
                  <a:moveTo>
                    <a:pt x="90" y="72"/>
                  </a:moveTo>
                  <a:cubicBezTo>
                    <a:pt x="84" y="73"/>
                    <a:pt x="79" y="70"/>
                    <a:pt x="77" y="63"/>
                  </a:cubicBezTo>
                  <a:cubicBezTo>
                    <a:pt x="72" y="50"/>
                    <a:pt x="67" y="37"/>
                    <a:pt x="63" y="23"/>
                  </a:cubicBezTo>
                  <a:cubicBezTo>
                    <a:pt x="62" y="22"/>
                    <a:pt x="62" y="22"/>
                    <a:pt x="62" y="21"/>
                  </a:cubicBezTo>
                  <a:cubicBezTo>
                    <a:pt x="61" y="22"/>
                    <a:pt x="61" y="22"/>
                    <a:pt x="61" y="23"/>
                  </a:cubicBezTo>
                  <a:cubicBezTo>
                    <a:pt x="56" y="37"/>
                    <a:pt x="51" y="50"/>
                    <a:pt x="46" y="64"/>
                  </a:cubicBezTo>
                  <a:cubicBezTo>
                    <a:pt x="44" y="70"/>
                    <a:pt x="40" y="73"/>
                    <a:pt x="32" y="73"/>
                  </a:cubicBezTo>
                  <a:cubicBezTo>
                    <a:pt x="25" y="72"/>
                    <a:pt x="21" y="69"/>
                    <a:pt x="19" y="63"/>
                  </a:cubicBezTo>
                  <a:cubicBezTo>
                    <a:pt x="13" y="47"/>
                    <a:pt x="8" y="30"/>
                    <a:pt x="2" y="14"/>
                  </a:cubicBezTo>
                  <a:cubicBezTo>
                    <a:pt x="0" y="8"/>
                    <a:pt x="1" y="4"/>
                    <a:pt x="6" y="2"/>
                  </a:cubicBezTo>
                  <a:cubicBezTo>
                    <a:pt x="12" y="0"/>
                    <a:pt x="19" y="2"/>
                    <a:pt x="21" y="7"/>
                  </a:cubicBezTo>
                  <a:cubicBezTo>
                    <a:pt x="25" y="18"/>
                    <a:pt x="28" y="30"/>
                    <a:pt x="31" y="41"/>
                  </a:cubicBezTo>
                  <a:cubicBezTo>
                    <a:pt x="32" y="44"/>
                    <a:pt x="33" y="47"/>
                    <a:pt x="34" y="49"/>
                  </a:cubicBezTo>
                  <a:cubicBezTo>
                    <a:pt x="35" y="47"/>
                    <a:pt x="36" y="44"/>
                    <a:pt x="37" y="42"/>
                  </a:cubicBezTo>
                  <a:cubicBezTo>
                    <a:pt x="40" y="31"/>
                    <a:pt x="44" y="21"/>
                    <a:pt x="47" y="11"/>
                  </a:cubicBezTo>
                  <a:cubicBezTo>
                    <a:pt x="50" y="4"/>
                    <a:pt x="54" y="1"/>
                    <a:pt x="62" y="1"/>
                  </a:cubicBezTo>
                  <a:cubicBezTo>
                    <a:pt x="69" y="1"/>
                    <a:pt x="73" y="4"/>
                    <a:pt x="76" y="11"/>
                  </a:cubicBezTo>
                  <a:cubicBezTo>
                    <a:pt x="80" y="23"/>
                    <a:pt x="84" y="35"/>
                    <a:pt x="89" y="47"/>
                  </a:cubicBezTo>
                  <a:cubicBezTo>
                    <a:pt x="89" y="48"/>
                    <a:pt x="89" y="49"/>
                    <a:pt x="90" y="49"/>
                  </a:cubicBezTo>
                  <a:cubicBezTo>
                    <a:pt x="90" y="48"/>
                    <a:pt x="90" y="48"/>
                    <a:pt x="90" y="47"/>
                  </a:cubicBezTo>
                  <a:cubicBezTo>
                    <a:pt x="94" y="35"/>
                    <a:pt x="97" y="23"/>
                    <a:pt x="101" y="10"/>
                  </a:cubicBezTo>
                  <a:cubicBezTo>
                    <a:pt x="103" y="3"/>
                    <a:pt x="106" y="1"/>
                    <a:pt x="113" y="1"/>
                  </a:cubicBezTo>
                  <a:cubicBezTo>
                    <a:pt x="121" y="2"/>
                    <a:pt x="124" y="6"/>
                    <a:pt x="121" y="13"/>
                  </a:cubicBezTo>
                  <a:cubicBezTo>
                    <a:pt x="116" y="30"/>
                    <a:pt x="110" y="47"/>
                    <a:pt x="104" y="63"/>
                  </a:cubicBezTo>
                  <a:cubicBezTo>
                    <a:pt x="102" y="70"/>
                    <a:pt x="98" y="72"/>
                    <a:pt x="90" y="7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2400"/>
            </a:p>
          </p:txBody>
        </p:sp>
        <p:sp>
          <p:nvSpPr>
            <p:cNvPr id="49" name="Freeform 9">
              <a:extLst>
                <a:ext uri="{FF2B5EF4-FFF2-40B4-BE49-F238E27FC236}">
                  <a16:creationId xmlns:a16="http://schemas.microsoft.com/office/drawing/2014/main" id="{CFB7063B-0DFA-4BB9-957F-7F068926E556}"/>
                </a:ext>
              </a:extLst>
            </p:cNvPr>
            <p:cNvSpPr>
              <a:spLocks/>
            </p:cNvSpPr>
            <p:nvPr/>
          </p:nvSpPr>
          <p:spPr bwMode="gray">
            <a:xfrm>
              <a:off x="6446838" y="952500"/>
              <a:ext cx="617538" cy="363538"/>
            </a:xfrm>
            <a:custGeom>
              <a:avLst/>
              <a:gdLst>
                <a:gd name="T0" fmla="*/ 90 w 124"/>
                <a:gd name="T1" fmla="*/ 72 h 73"/>
                <a:gd name="T2" fmla="*/ 77 w 124"/>
                <a:gd name="T3" fmla="*/ 63 h 73"/>
                <a:gd name="T4" fmla="*/ 63 w 124"/>
                <a:gd name="T5" fmla="*/ 23 h 73"/>
                <a:gd name="T6" fmla="*/ 62 w 124"/>
                <a:gd name="T7" fmla="*/ 21 h 73"/>
                <a:gd name="T8" fmla="*/ 61 w 124"/>
                <a:gd name="T9" fmla="*/ 23 h 73"/>
                <a:gd name="T10" fmla="*/ 47 w 124"/>
                <a:gd name="T11" fmla="*/ 63 h 73"/>
                <a:gd name="T12" fmla="*/ 32 w 124"/>
                <a:gd name="T13" fmla="*/ 72 h 73"/>
                <a:gd name="T14" fmla="*/ 19 w 124"/>
                <a:gd name="T15" fmla="*/ 63 h 73"/>
                <a:gd name="T16" fmla="*/ 2 w 124"/>
                <a:gd name="T17" fmla="*/ 14 h 73"/>
                <a:gd name="T18" fmla="*/ 6 w 124"/>
                <a:gd name="T19" fmla="*/ 2 h 73"/>
                <a:gd name="T20" fmla="*/ 21 w 124"/>
                <a:gd name="T21" fmla="*/ 6 h 73"/>
                <a:gd name="T22" fmla="*/ 31 w 124"/>
                <a:gd name="T23" fmla="*/ 40 h 73"/>
                <a:gd name="T24" fmla="*/ 33 w 124"/>
                <a:gd name="T25" fmla="*/ 48 h 73"/>
                <a:gd name="T26" fmla="*/ 34 w 124"/>
                <a:gd name="T27" fmla="*/ 49 h 73"/>
                <a:gd name="T28" fmla="*/ 35 w 124"/>
                <a:gd name="T29" fmla="*/ 48 h 73"/>
                <a:gd name="T30" fmla="*/ 47 w 124"/>
                <a:gd name="T31" fmla="*/ 12 h 73"/>
                <a:gd name="T32" fmla="*/ 62 w 124"/>
                <a:gd name="T33" fmla="*/ 1 h 73"/>
                <a:gd name="T34" fmla="*/ 76 w 124"/>
                <a:gd name="T35" fmla="*/ 12 h 73"/>
                <a:gd name="T36" fmla="*/ 89 w 124"/>
                <a:gd name="T37" fmla="*/ 48 h 73"/>
                <a:gd name="T38" fmla="*/ 90 w 124"/>
                <a:gd name="T39" fmla="*/ 49 h 73"/>
                <a:gd name="T40" fmla="*/ 90 w 124"/>
                <a:gd name="T41" fmla="*/ 48 h 73"/>
                <a:gd name="T42" fmla="*/ 101 w 124"/>
                <a:gd name="T43" fmla="*/ 10 h 73"/>
                <a:gd name="T44" fmla="*/ 112 w 124"/>
                <a:gd name="T45" fmla="*/ 1 h 73"/>
                <a:gd name="T46" fmla="*/ 121 w 124"/>
                <a:gd name="T47" fmla="*/ 14 h 73"/>
                <a:gd name="T48" fmla="*/ 104 w 124"/>
                <a:gd name="T49" fmla="*/ 63 h 73"/>
                <a:gd name="T50" fmla="*/ 90 w 124"/>
                <a:gd name="T51"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4" h="73">
                  <a:moveTo>
                    <a:pt x="90" y="72"/>
                  </a:moveTo>
                  <a:cubicBezTo>
                    <a:pt x="84" y="73"/>
                    <a:pt x="79" y="70"/>
                    <a:pt x="77" y="63"/>
                  </a:cubicBezTo>
                  <a:cubicBezTo>
                    <a:pt x="72" y="50"/>
                    <a:pt x="68" y="36"/>
                    <a:pt x="63" y="23"/>
                  </a:cubicBezTo>
                  <a:cubicBezTo>
                    <a:pt x="63" y="22"/>
                    <a:pt x="62" y="22"/>
                    <a:pt x="62" y="21"/>
                  </a:cubicBezTo>
                  <a:cubicBezTo>
                    <a:pt x="62" y="22"/>
                    <a:pt x="61" y="22"/>
                    <a:pt x="61" y="23"/>
                  </a:cubicBezTo>
                  <a:cubicBezTo>
                    <a:pt x="56" y="36"/>
                    <a:pt x="52" y="50"/>
                    <a:pt x="47" y="63"/>
                  </a:cubicBezTo>
                  <a:cubicBezTo>
                    <a:pt x="44" y="70"/>
                    <a:pt x="40" y="73"/>
                    <a:pt x="32" y="72"/>
                  </a:cubicBezTo>
                  <a:cubicBezTo>
                    <a:pt x="25" y="72"/>
                    <a:pt x="22" y="70"/>
                    <a:pt x="19" y="63"/>
                  </a:cubicBezTo>
                  <a:cubicBezTo>
                    <a:pt x="13" y="46"/>
                    <a:pt x="8" y="30"/>
                    <a:pt x="2" y="14"/>
                  </a:cubicBezTo>
                  <a:cubicBezTo>
                    <a:pt x="0" y="9"/>
                    <a:pt x="0" y="5"/>
                    <a:pt x="6" y="2"/>
                  </a:cubicBezTo>
                  <a:cubicBezTo>
                    <a:pt x="12" y="0"/>
                    <a:pt x="19" y="1"/>
                    <a:pt x="21" y="6"/>
                  </a:cubicBezTo>
                  <a:cubicBezTo>
                    <a:pt x="25" y="17"/>
                    <a:pt x="28" y="29"/>
                    <a:pt x="31" y="40"/>
                  </a:cubicBezTo>
                  <a:cubicBezTo>
                    <a:pt x="32" y="42"/>
                    <a:pt x="33" y="45"/>
                    <a:pt x="33" y="48"/>
                  </a:cubicBezTo>
                  <a:cubicBezTo>
                    <a:pt x="33" y="48"/>
                    <a:pt x="34" y="49"/>
                    <a:pt x="34" y="49"/>
                  </a:cubicBezTo>
                  <a:cubicBezTo>
                    <a:pt x="34" y="49"/>
                    <a:pt x="34" y="48"/>
                    <a:pt x="35" y="48"/>
                  </a:cubicBezTo>
                  <a:cubicBezTo>
                    <a:pt x="39" y="36"/>
                    <a:pt x="43" y="24"/>
                    <a:pt x="47" y="12"/>
                  </a:cubicBezTo>
                  <a:cubicBezTo>
                    <a:pt x="50" y="4"/>
                    <a:pt x="54" y="1"/>
                    <a:pt x="62" y="1"/>
                  </a:cubicBezTo>
                  <a:cubicBezTo>
                    <a:pt x="70" y="1"/>
                    <a:pt x="73" y="4"/>
                    <a:pt x="76" y="12"/>
                  </a:cubicBezTo>
                  <a:cubicBezTo>
                    <a:pt x="81" y="23"/>
                    <a:pt x="85" y="36"/>
                    <a:pt x="89" y="48"/>
                  </a:cubicBezTo>
                  <a:cubicBezTo>
                    <a:pt x="89" y="48"/>
                    <a:pt x="90" y="49"/>
                    <a:pt x="90" y="49"/>
                  </a:cubicBezTo>
                  <a:cubicBezTo>
                    <a:pt x="90" y="49"/>
                    <a:pt x="90" y="48"/>
                    <a:pt x="90" y="48"/>
                  </a:cubicBezTo>
                  <a:cubicBezTo>
                    <a:pt x="94" y="35"/>
                    <a:pt x="98" y="23"/>
                    <a:pt x="101" y="10"/>
                  </a:cubicBezTo>
                  <a:cubicBezTo>
                    <a:pt x="103" y="5"/>
                    <a:pt x="106" y="2"/>
                    <a:pt x="112" y="1"/>
                  </a:cubicBezTo>
                  <a:cubicBezTo>
                    <a:pt x="121" y="1"/>
                    <a:pt x="124" y="6"/>
                    <a:pt x="121" y="14"/>
                  </a:cubicBezTo>
                  <a:cubicBezTo>
                    <a:pt x="116" y="31"/>
                    <a:pt x="110" y="47"/>
                    <a:pt x="104" y="63"/>
                  </a:cubicBezTo>
                  <a:cubicBezTo>
                    <a:pt x="102" y="70"/>
                    <a:pt x="98" y="72"/>
                    <a:pt x="90" y="7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2400"/>
            </a:p>
          </p:txBody>
        </p:sp>
        <p:sp>
          <p:nvSpPr>
            <p:cNvPr id="50" name="Freeform 10">
              <a:extLst>
                <a:ext uri="{FF2B5EF4-FFF2-40B4-BE49-F238E27FC236}">
                  <a16:creationId xmlns:a16="http://schemas.microsoft.com/office/drawing/2014/main" id="{131A025F-51C1-46B8-8513-E958EFF8699E}"/>
                </a:ext>
              </a:extLst>
            </p:cNvPr>
            <p:cNvSpPr>
              <a:spLocks/>
            </p:cNvSpPr>
            <p:nvPr/>
          </p:nvSpPr>
          <p:spPr bwMode="gray">
            <a:xfrm>
              <a:off x="5691188" y="952500"/>
              <a:ext cx="615950" cy="363538"/>
            </a:xfrm>
            <a:custGeom>
              <a:avLst/>
              <a:gdLst>
                <a:gd name="T0" fmla="*/ 90 w 124"/>
                <a:gd name="T1" fmla="*/ 72 h 73"/>
                <a:gd name="T2" fmla="*/ 77 w 124"/>
                <a:gd name="T3" fmla="*/ 64 h 73"/>
                <a:gd name="T4" fmla="*/ 63 w 124"/>
                <a:gd name="T5" fmla="*/ 23 h 73"/>
                <a:gd name="T6" fmla="*/ 62 w 124"/>
                <a:gd name="T7" fmla="*/ 21 h 73"/>
                <a:gd name="T8" fmla="*/ 61 w 124"/>
                <a:gd name="T9" fmla="*/ 23 h 73"/>
                <a:gd name="T10" fmla="*/ 46 w 124"/>
                <a:gd name="T11" fmla="*/ 63 h 73"/>
                <a:gd name="T12" fmla="*/ 32 w 124"/>
                <a:gd name="T13" fmla="*/ 72 h 73"/>
                <a:gd name="T14" fmla="*/ 19 w 124"/>
                <a:gd name="T15" fmla="*/ 63 h 73"/>
                <a:gd name="T16" fmla="*/ 2 w 124"/>
                <a:gd name="T17" fmla="*/ 14 h 73"/>
                <a:gd name="T18" fmla="*/ 6 w 124"/>
                <a:gd name="T19" fmla="*/ 2 h 73"/>
                <a:gd name="T20" fmla="*/ 21 w 124"/>
                <a:gd name="T21" fmla="*/ 7 h 73"/>
                <a:gd name="T22" fmla="*/ 31 w 124"/>
                <a:gd name="T23" fmla="*/ 42 h 73"/>
                <a:gd name="T24" fmla="*/ 34 w 124"/>
                <a:gd name="T25" fmla="*/ 49 h 73"/>
                <a:gd name="T26" fmla="*/ 37 w 124"/>
                <a:gd name="T27" fmla="*/ 42 h 73"/>
                <a:gd name="T28" fmla="*/ 48 w 124"/>
                <a:gd name="T29" fmla="*/ 10 h 73"/>
                <a:gd name="T30" fmla="*/ 62 w 124"/>
                <a:gd name="T31" fmla="*/ 1 h 73"/>
                <a:gd name="T32" fmla="*/ 76 w 124"/>
                <a:gd name="T33" fmla="*/ 10 h 73"/>
                <a:gd name="T34" fmla="*/ 89 w 124"/>
                <a:gd name="T35" fmla="*/ 47 h 73"/>
                <a:gd name="T36" fmla="*/ 90 w 124"/>
                <a:gd name="T37" fmla="*/ 49 h 73"/>
                <a:gd name="T38" fmla="*/ 91 w 124"/>
                <a:gd name="T39" fmla="*/ 47 h 73"/>
                <a:gd name="T40" fmla="*/ 101 w 124"/>
                <a:gd name="T41" fmla="*/ 10 h 73"/>
                <a:gd name="T42" fmla="*/ 116 w 124"/>
                <a:gd name="T43" fmla="*/ 2 h 73"/>
                <a:gd name="T44" fmla="*/ 122 w 124"/>
                <a:gd name="T45" fmla="*/ 12 h 73"/>
                <a:gd name="T46" fmla="*/ 104 w 124"/>
                <a:gd name="T47" fmla="*/ 65 h 73"/>
                <a:gd name="T48" fmla="*/ 90 w 124"/>
                <a:gd name="T49"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4" h="73">
                  <a:moveTo>
                    <a:pt x="90" y="72"/>
                  </a:moveTo>
                  <a:cubicBezTo>
                    <a:pt x="84" y="73"/>
                    <a:pt x="79" y="70"/>
                    <a:pt x="77" y="64"/>
                  </a:cubicBezTo>
                  <a:cubicBezTo>
                    <a:pt x="72" y="50"/>
                    <a:pt x="68" y="36"/>
                    <a:pt x="63" y="23"/>
                  </a:cubicBezTo>
                  <a:cubicBezTo>
                    <a:pt x="62" y="22"/>
                    <a:pt x="62" y="22"/>
                    <a:pt x="62" y="21"/>
                  </a:cubicBezTo>
                  <a:cubicBezTo>
                    <a:pt x="61" y="22"/>
                    <a:pt x="61" y="22"/>
                    <a:pt x="61" y="23"/>
                  </a:cubicBezTo>
                  <a:cubicBezTo>
                    <a:pt x="56" y="36"/>
                    <a:pt x="51" y="50"/>
                    <a:pt x="46" y="63"/>
                  </a:cubicBezTo>
                  <a:cubicBezTo>
                    <a:pt x="44" y="70"/>
                    <a:pt x="40" y="73"/>
                    <a:pt x="32" y="72"/>
                  </a:cubicBezTo>
                  <a:cubicBezTo>
                    <a:pt x="25" y="72"/>
                    <a:pt x="22" y="70"/>
                    <a:pt x="19" y="63"/>
                  </a:cubicBezTo>
                  <a:cubicBezTo>
                    <a:pt x="13" y="46"/>
                    <a:pt x="8" y="30"/>
                    <a:pt x="2" y="14"/>
                  </a:cubicBezTo>
                  <a:cubicBezTo>
                    <a:pt x="0" y="7"/>
                    <a:pt x="1" y="4"/>
                    <a:pt x="6" y="2"/>
                  </a:cubicBezTo>
                  <a:cubicBezTo>
                    <a:pt x="12" y="0"/>
                    <a:pt x="19" y="2"/>
                    <a:pt x="21" y="7"/>
                  </a:cubicBezTo>
                  <a:cubicBezTo>
                    <a:pt x="25" y="19"/>
                    <a:pt x="28" y="30"/>
                    <a:pt x="31" y="42"/>
                  </a:cubicBezTo>
                  <a:cubicBezTo>
                    <a:pt x="32" y="44"/>
                    <a:pt x="33" y="47"/>
                    <a:pt x="34" y="49"/>
                  </a:cubicBezTo>
                  <a:cubicBezTo>
                    <a:pt x="35" y="47"/>
                    <a:pt x="36" y="44"/>
                    <a:pt x="37" y="42"/>
                  </a:cubicBezTo>
                  <a:cubicBezTo>
                    <a:pt x="40" y="31"/>
                    <a:pt x="44" y="21"/>
                    <a:pt x="48" y="10"/>
                  </a:cubicBezTo>
                  <a:cubicBezTo>
                    <a:pt x="50" y="3"/>
                    <a:pt x="55" y="1"/>
                    <a:pt x="62" y="1"/>
                  </a:cubicBezTo>
                  <a:cubicBezTo>
                    <a:pt x="69" y="1"/>
                    <a:pt x="73" y="4"/>
                    <a:pt x="76" y="10"/>
                  </a:cubicBezTo>
                  <a:cubicBezTo>
                    <a:pt x="80" y="23"/>
                    <a:pt x="84" y="35"/>
                    <a:pt x="89" y="47"/>
                  </a:cubicBezTo>
                  <a:cubicBezTo>
                    <a:pt x="89" y="48"/>
                    <a:pt x="89" y="48"/>
                    <a:pt x="90" y="49"/>
                  </a:cubicBezTo>
                  <a:cubicBezTo>
                    <a:pt x="90" y="48"/>
                    <a:pt x="90" y="48"/>
                    <a:pt x="91" y="47"/>
                  </a:cubicBezTo>
                  <a:cubicBezTo>
                    <a:pt x="94" y="35"/>
                    <a:pt x="98" y="22"/>
                    <a:pt x="101" y="10"/>
                  </a:cubicBezTo>
                  <a:cubicBezTo>
                    <a:pt x="103" y="3"/>
                    <a:pt x="108" y="0"/>
                    <a:pt x="116" y="2"/>
                  </a:cubicBezTo>
                  <a:cubicBezTo>
                    <a:pt x="121" y="3"/>
                    <a:pt x="124" y="7"/>
                    <a:pt x="122" y="12"/>
                  </a:cubicBezTo>
                  <a:cubicBezTo>
                    <a:pt x="116" y="30"/>
                    <a:pt x="110" y="47"/>
                    <a:pt x="104" y="65"/>
                  </a:cubicBezTo>
                  <a:cubicBezTo>
                    <a:pt x="101" y="71"/>
                    <a:pt x="97" y="73"/>
                    <a:pt x="90" y="7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2400"/>
            </a:p>
          </p:txBody>
        </p:sp>
      </p:grpSp>
      <p:sp>
        <p:nvSpPr>
          <p:cNvPr id="51" name="TextBox 7">
            <a:extLst>
              <a:ext uri="{FF2B5EF4-FFF2-40B4-BE49-F238E27FC236}">
                <a16:creationId xmlns:a16="http://schemas.microsoft.com/office/drawing/2014/main" id="{D24B1108-EDD6-417B-A36D-F3867011F0AB}"/>
              </a:ext>
            </a:extLst>
          </p:cNvPr>
          <p:cNvSpPr txBox="1"/>
          <p:nvPr/>
        </p:nvSpPr>
        <p:spPr bwMode="gray">
          <a:xfrm>
            <a:off x="3496266" y="5403596"/>
            <a:ext cx="2305631" cy="297454"/>
          </a:xfrm>
          <a:prstGeom prst="rect">
            <a:avLst/>
          </a:prstGeom>
          <a:noFill/>
        </p:spPr>
        <p:txBody>
          <a:bodyPr wrap="none" rtlCol="0">
            <a:spAutoFit/>
          </a:bodyPr>
          <a:lstStyle/>
          <a:p>
            <a:pPr>
              <a:spcBef>
                <a:spcPts val="3200"/>
              </a:spcBef>
              <a:buClr>
                <a:srgbClr val="C00000"/>
              </a:buClr>
            </a:pPr>
            <a:r>
              <a:rPr lang="de-DE" sz="1333">
                <a:solidFill>
                  <a:schemeClr val="tx1">
                    <a:lumMod val="75000"/>
                    <a:lumOff val="25000"/>
                  </a:schemeClr>
                </a:solidFill>
              </a:rPr>
              <a:t>https://twitter.com/giz_gmbh</a:t>
            </a:r>
          </a:p>
        </p:txBody>
      </p:sp>
      <p:sp>
        <p:nvSpPr>
          <p:cNvPr id="52" name="TextBox 7">
            <a:extLst>
              <a:ext uri="{FF2B5EF4-FFF2-40B4-BE49-F238E27FC236}">
                <a16:creationId xmlns:a16="http://schemas.microsoft.com/office/drawing/2014/main" id="{D1A27A20-93C4-43EC-9799-1798AF93C848}"/>
              </a:ext>
            </a:extLst>
          </p:cNvPr>
          <p:cNvSpPr txBox="1"/>
          <p:nvPr/>
        </p:nvSpPr>
        <p:spPr bwMode="gray">
          <a:xfrm>
            <a:off x="7004908" y="5403596"/>
            <a:ext cx="2950038" cy="297454"/>
          </a:xfrm>
          <a:prstGeom prst="rect">
            <a:avLst/>
          </a:prstGeom>
          <a:noFill/>
        </p:spPr>
        <p:txBody>
          <a:bodyPr wrap="none" rtlCol="0">
            <a:spAutoFit/>
          </a:bodyPr>
          <a:lstStyle/>
          <a:p>
            <a:pPr>
              <a:spcBef>
                <a:spcPts val="3200"/>
              </a:spcBef>
              <a:buClr>
                <a:srgbClr val="C00000"/>
              </a:buClr>
            </a:pPr>
            <a:r>
              <a:rPr lang="de-DE" sz="1333">
                <a:solidFill>
                  <a:schemeClr val="tx1">
                    <a:lumMod val="75000"/>
                    <a:lumOff val="25000"/>
                  </a:schemeClr>
                </a:solidFill>
              </a:rPr>
              <a:t>https://www.facebook.com/gizprofile/</a:t>
            </a:r>
          </a:p>
        </p:txBody>
      </p:sp>
      <p:sp>
        <p:nvSpPr>
          <p:cNvPr id="31" name="Textplatzhalter 16">
            <a:extLst>
              <a:ext uri="{FF2B5EF4-FFF2-40B4-BE49-F238E27FC236}">
                <a16:creationId xmlns:a16="http://schemas.microsoft.com/office/drawing/2014/main" id="{99BAFDF9-B477-4EAA-888B-B283B996F142}"/>
              </a:ext>
            </a:extLst>
          </p:cNvPr>
          <p:cNvSpPr>
            <a:spLocks noGrp="1"/>
          </p:cNvSpPr>
          <p:nvPr>
            <p:ph type="body" sz="quarter" idx="15" hasCustomPrompt="1"/>
          </p:nvPr>
        </p:nvSpPr>
        <p:spPr bwMode="gray">
          <a:xfrm>
            <a:off x="2612084" y="2760959"/>
            <a:ext cx="3426913" cy="801691"/>
          </a:xfrm>
        </p:spPr>
        <p:txBody>
          <a:bodyPr/>
          <a:lstStyle>
            <a:lvl1pPr>
              <a:lnSpc>
                <a:spcPct val="100000"/>
              </a:lnSpc>
              <a:spcBef>
                <a:spcPts val="0"/>
              </a:spcBef>
              <a:defRPr sz="1600"/>
            </a:lvl1pPr>
          </a:lstStyle>
          <a:p>
            <a:r>
              <a:rPr lang="fr-FR"/>
              <a:t>vorname.nachname@giz.de</a:t>
            </a:r>
          </a:p>
          <a:p>
            <a:r>
              <a:rPr lang="fr-FR"/>
              <a:t>T	+49 (0) x xx </a:t>
            </a:r>
            <a:r>
              <a:rPr lang="fr-FR" err="1"/>
              <a:t>xx</a:t>
            </a:r>
            <a:r>
              <a:rPr lang="fr-FR"/>
              <a:t> </a:t>
            </a:r>
            <a:r>
              <a:rPr lang="fr-FR" err="1"/>
              <a:t>xx</a:t>
            </a:r>
            <a:r>
              <a:rPr lang="fr-FR"/>
              <a:t> </a:t>
            </a:r>
          </a:p>
          <a:p>
            <a:r>
              <a:rPr lang="fr-FR"/>
              <a:t>T	+49 (0) x xx </a:t>
            </a:r>
            <a:r>
              <a:rPr lang="fr-FR" err="1"/>
              <a:t>xx</a:t>
            </a:r>
            <a:r>
              <a:rPr lang="fr-FR"/>
              <a:t> </a:t>
            </a:r>
            <a:r>
              <a:rPr lang="fr-FR" err="1"/>
              <a:t>xx</a:t>
            </a:r>
            <a:endParaRPr lang="fr-FR"/>
          </a:p>
        </p:txBody>
      </p:sp>
      <p:sp>
        <p:nvSpPr>
          <p:cNvPr id="32" name="Textplatzhalter 29">
            <a:extLst>
              <a:ext uri="{FF2B5EF4-FFF2-40B4-BE49-F238E27FC236}">
                <a16:creationId xmlns:a16="http://schemas.microsoft.com/office/drawing/2014/main" id="{45476593-F938-4100-B13C-38D8379BF2AB}"/>
              </a:ext>
            </a:extLst>
          </p:cNvPr>
          <p:cNvSpPr>
            <a:spLocks noGrp="1"/>
          </p:cNvSpPr>
          <p:nvPr>
            <p:ph type="body" sz="quarter" idx="22"/>
          </p:nvPr>
        </p:nvSpPr>
        <p:spPr bwMode="gray">
          <a:xfrm>
            <a:off x="2612084" y="1857148"/>
            <a:ext cx="3426913" cy="235035"/>
          </a:xfrm>
        </p:spPr>
        <p:txBody>
          <a:bodyPr/>
          <a:lstStyle>
            <a:lvl1pPr>
              <a:defRPr sz="1600" b="1"/>
            </a:lvl1pPr>
          </a:lstStyle>
          <a:p>
            <a:pPr lvl="0"/>
            <a:r>
              <a:rPr lang="de-DE"/>
              <a:t>Mastertextformat bearbeiten</a:t>
            </a:r>
          </a:p>
        </p:txBody>
      </p:sp>
      <p:sp>
        <p:nvSpPr>
          <p:cNvPr id="33" name="Textplatzhalter 30">
            <a:extLst>
              <a:ext uri="{FF2B5EF4-FFF2-40B4-BE49-F238E27FC236}">
                <a16:creationId xmlns:a16="http://schemas.microsoft.com/office/drawing/2014/main" id="{01D00CFF-DFE3-4530-913B-A7058396109E}"/>
              </a:ext>
            </a:extLst>
          </p:cNvPr>
          <p:cNvSpPr>
            <a:spLocks noGrp="1"/>
          </p:cNvSpPr>
          <p:nvPr>
            <p:ph type="body" sz="quarter" idx="23" hasCustomPrompt="1"/>
          </p:nvPr>
        </p:nvSpPr>
        <p:spPr bwMode="gray">
          <a:xfrm>
            <a:off x="2612084" y="2181304"/>
            <a:ext cx="3426913" cy="235035"/>
          </a:xfrm>
        </p:spPr>
        <p:txBody>
          <a:bodyPr/>
          <a:lstStyle>
            <a:lvl1pPr>
              <a:defRPr sz="1600"/>
            </a:lvl1pPr>
          </a:lstStyle>
          <a:p>
            <a:r>
              <a:rPr lang="de-DE"/>
              <a:t>Funktion, Ort</a:t>
            </a:r>
          </a:p>
        </p:txBody>
      </p:sp>
      <p:sp>
        <p:nvSpPr>
          <p:cNvPr id="34" name="Bildplatzhalter 6">
            <a:extLst>
              <a:ext uri="{FF2B5EF4-FFF2-40B4-BE49-F238E27FC236}">
                <a16:creationId xmlns:a16="http://schemas.microsoft.com/office/drawing/2014/main" id="{E73BDD7E-D6A6-482B-9D61-5276F4F49979}"/>
              </a:ext>
            </a:extLst>
          </p:cNvPr>
          <p:cNvSpPr>
            <a:spLocks noGrp="1"/>
          </p:cNvSpPr>
          <p:nvPr>
            <p:ph type="pic" sz="quarter" idx="17"/>
          </p:nvPr>
        </p:nvSpPr>
        <p:spPr bwMode="gray">
          <a:xfrm>
            <a:off x="599758" y="1857149"/>
            <a:ext cx="1789353" cy="2075553"/>
          </a:xfrm>
          <a:solidFill>
            <a:schemeClr val="bg2"/>
          </a:solidFill>
        </p:spPr>
        <p:txBody>
          <a:bodyPr vert="horz" lIns="36000" tIns="1080000" rIns="36000" bIns="36000" rtlCol="0">
            <a:noAutofit/>
          </a:bodyPr>
          <a:lstStyle>
            <a:lvl1pPr algn="ctr">
              <a:defRPr lang="en-GB" sz="1333" dirty="0">
                <a:solidFill>
                  <a:schemeClr val="tx2"/>
                </a:solidFill>
              </a:defRPr>
            </a:lvl1pPr>
          </a:lstStyle>
          <a:p>
            <a:pPr lvl="0" algn="ctr"/>
            <a:r>
              <a:rPr lang="de-DE"/>
              <a:t>Bild durch Klicken auf Symbol hinzufügen</a:t>
            </a:r>
            <a:endParaRPr lang="en-GB"/>
          </a:p>
        </p:txBody>
      </p:sp>
      <p:sp>
        <p:nvSpPr>
          <p:cNvPr id="53" name="Textplatzhalter 16">
            <a:extLst>
              <a:ext uri="{FF2B5EF4-FFF2-40B4-BE49-F238E27FC236}">
                <a16:creationId xmlns:a16="http://schemas.microsoft.com/office/drawing/2014/main" id="{D4C3F840-A666-4D4F-B080-E849549C179C}"/>
              </a:ext>
            </a:extLst>
          </p:cNvPr>
          <p:cNvSpPr>
            <a:spLocks noGrp="1"/>
          </p:cNvSpPr>
          <p:nvPr>
            <p:ph type="body" sz="quarter" idx="24" hasCustomPrompt="1"/>
          </p:nvPr>
        </p:nvSpPr>
        <p:spPr bwMode="gray">
          <a:xfrm>
            <a:off x="8323537" y="2760959"/>
            <a:ext cx="3562099" cy="801691"/>
          </a:xfrm>
        </p:spPr>
        <p:txBody>
          <a:bodyPr/>
          <a:lstStyle>
            <a:lvl1pPr>
              <a:lnSpc>
                <a:spcPct val="100000"/>
              </a:lnSpc>
              <a:spcBef>
                <a:spcPts val="0"/>
              </a:spcBef>
              <a:defRPr sz="1600"/>
            </a:lvl1pPr>
          </a:lstStyle>
          <a:p>
            <a:r>
              <a:rPr lang="fr-FR"/>
              <a:t>vorname.nachname@giz.de</a:t>
            </a:r>
          </a:p>
          <a:p>
            <a:r>
              <a:rPr lang="fr-FR"/>
              <a:t>Tel.	+49 (0) x xx </a:t>
            </a:r>
            <a:r>
              <a:rPr lang="fr-FR" err="1"/>
              <a:t>xx</a:t>
            </a:r>
            <a:r>
              <a:rPr lang="fr-FR"/>
              <a:t> </a:t>
            </a:r>
            <a:r>
              <a:rPr lang="fr-FR" err="1"/>
              <a:t>xx</a:t>
            </a:r>
            <a:r>
              <a:rPr lang="fr-FR"/>
              <a:t> </a:t>
            </a:r>
          </a:p>
          <a:p>
            <a:r>
              <a:rPr lang="fr-FR"/>
              <a:t>Fax	+49 (0) x xx </a:t>
            </a:r>
            <a:r>
              <a:rPr lang="fr-FR" err="1"/>
              <a:t>xx</a:t>
            </a:r>
            <a:r>
              <a:rPr lang="fr-FR"/>
              <a:t> </a:t>
            </a:r>
            <a:r>
              <a:rPr lang="fr-FR" err="1"/>
              <a:t>xx</a:t>
            </a:r>
            <a:endParaRPr lang="fr-FR"/>
          </a:p>
        </p:txBody>
      </p:sp>
      <p:sp>
        <p:nvSpPr>
          <p:cNvPr id="54" name="Textplatzhalter 29">
            <a:extLst>
              <a:ext uri="{FF2B5EF4-FFF2-40B4-BE49-F238E27FC236}">
                <a16:creationId xmlns:a16="http://schemas.microsoft.com/office/drawing/2014/main" id="{1183BB15-4C0C-49C5-B0B2-4418E3FD55EC}"/>
              </a:ext>
            </a:extLst>
          </p:cNvPr>
          <p:cNvSpPr>
            <a:spLocks noGrp="1"/>
          </p:cNvSpPr>
          <p:nvPr>
            <p:ph type="body" sz="quarter" idx="25"/>
          </p:nvPr>
        </p:nvSpPr>
        <p:spPr bwMode="gray">
          <a:xfrm>
            <a:off x="8323537" y="1857148"/>
            <a:ext cx="3562099" cy="235035"/>
          </a:xfrm>
        </p:spPr>
        <p:txBody>
          <a:bodyPr/>
          <a:lstStyle>
            <a:lvl1pPr>
              <a:defRPr sz="1600" b="1"/>
            </a:lvl1pPr>
          </a:lstStyle>
          <a:p>
            <a:pPr lvl="0"/>
            <a:r>
              <a:rPr lang="de-DE"/>
              <a:t>Mastertextformat bearbeiten</a:t>
            </a:r>
          </a:p>
        </p:txBody>
      </p:sp>
      <p:sp>
        <p:nvSpPr>
          <p:cNvPr id="55" name="Textplatzhalter 30">
            <a:extLst>
              <a:ext uri="{FF2B5EF4-FFF2-40B4-BE49-F238E27FC236}">
                <a16:creationId xmlns:a16="http://schemas.microsoft.com/office/drawing/2014/main" id="{0C6CA511-61C0-47B0-A071-DE194172414D}"/>
              </a:ext>
            </a:extLst>
          </p:cNvPr>
          <p:cNvSpPr>
            <a:spLocks noGrp="1"/>
          </p:cNvSpPr>
          <p:nvPr>
            <p:ph type="body" sz="quarter" idx="26" hasCustomPrompt="1"/>
          </p:nvPr>
        </p:nvSpPr>
        <p:spPr bwMode="gray">
          <a:xfrm>
            <a:off x="8323537" y="2181304"/>
            <a:ext cx="3562099" cy="235035"/>
          </a:xfrm>
        </p:spPr>
        <p:txBody>
          <a:bodyPr/>
          <a:lstStyle>
            <a:lvl1pPr>
              <a:defRPr sz="1600"/>
            </a:lvl1pPr>
          </a:lstStyle>
          <a:p>
            <a:r>
              <a:rPr lang="de-DE"/>
              <a:t>Funktion, Ort</a:t>
            </a:r>
          </a:p>
        </p:txBody>
      </p:sp>
      <p:sp>
        <p:nvSpPr>
          <p:cNvPr id="56" name="Bildplatzhalter 6">
            <a:extLst>
              <a:ext uri="{FF2B5EF4-FFF2-40B4-BE49-F238E27FC236}">
                <a16:creationId xmlns:a16="http://schemas.microsoft.com/office/drawing/2014/main" id="{B0EA41BA-7C5A-4545-A1DA-71964B045D1C}"/>
              </a:ext>
            </a:extLst>
          </p:cNvPr>
          <p:cNvSpPr>
            <a:spLocks noGrp="1"/>
          </p:cNvSpPr>
          <p:nvPr>
            <p:ph type="pic" sz="quarter" idx="27"/>
          </p:nvPr>
        </p:nvSpPr>
        <p:spPr bwMode="gray">
          <a:xfrm>
            <a:off x="6311212" y="1857149"/>
            <a:ext cx="1789353" cy="2075553"/>
          </a:xfrm>
          <a:solidFill>
            <a:schemeClr val="bg2"/>
          </a:solidFill>
        </p:spPr>
        <p:txBody>
          <a:bodyPr vert="horz" lIns="36000" tIns="1080000" rIns="36000" bIns="36000" rtlCol="0">
            <a:noAutofit/>
          </a:bodyPr>
          <a:lstStyle>
            <a:lvl1pPr algn="ctr">
              <a:defRPr lang="en-GB" sz="1333" dirty="0">
                <a:solidFill>
                  <a:schemeClr val="tx2"/>
                </a:solidFill>
              </a:defRPr>
            </a:lvl1pPr>
          </a:lstStyle>
          <a:p>
            <a:pPr lvl="0" algn="ctr"/>
            <a:r>
              <a:rPr lang="de-DE"/>
              <a:t>Bild durch Klicken auf Symbol hinzufügen</a:t>
            </a:r>
            <a:endParaRPr lang="en-GB"/>
          </a:p>
        </p:txBody>
      </p:sp>
      <p:sp>
        <p:nvSpPr>
          <p:cNvPr id="58" name="Titel 1">
            <a:extLst>
              <a:ext uri="{FF2B5EF4-FFF2-40B4-BE49-F238E27FC236}">
                <a16:creationId xmlns:a16="http://schemas.microsoft.com/office/drawing/2014/main" id="{2DD72F4F-E3F2-49DC-BBAE-681D615ED495}"/>
              </a:ext>
            </a:extLst>
          </p:cNvPr>
          <p:cNvSpPr>
            <a:spLocks noGrp="1"/>
          </p:cNvSpPr>
          <p:nvPr>
            <p:ph type="title"/>
          </p:nvPr>
        </p:nvSpPr>
        <p:spPr bwMode="gray">
          <a:xfrm>
            <a:off x="599756" y="320283"/>
            <a:ext cx="11285881" cy="720725"/>
          </a:xfrm>
        </p:spPr>
        <p:txBody>
          <a:bodyPr/>
          <a:lstStyle>
            <a:lvl1pPr>
              <a:defRPr/>
            </a:lvl1pPr>
          </a:lstStyle>
          <a:p>
            <a:r>
              <a:rPr lang="de-DE"/>
              <a:t>Mastertitelformat bearbeiten</a:t>
            </a:r>
            <a:endParaRPr lang="en-GB"/>
          </a:p>
        </p:txBody>
      </p:sp>
    </p:spTree>
    <p:extLst>
      <p:ext uri="{BB962C8B-B14F-4D97-AF65-F5344CB8AC3E}">
        <p14:creationId xmlns:p14="http://schemas.microsoft.com/office/powerpoint/2010/main" val="760313381"/>
      </p:ext>
    </p:extLst>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Kontakt 3">
    <p:spTree>
      <p:nvGrpSpPr>
        <p:cNvPr id="1" name=""/>
        <p:cNvGrpSpPr/>
        <p:nvPr/>
      </p:nvGrpSpPr>
      <p:grpSpPr>
        <a:xfrm>
          <a:off x="0" y="0"/>
          <a:ext cx="0" cy="0"/>
          <a:chOff x="0" y="0"/>
          <a:chExt cx="0" cy="0"/>
        </a:xfrm>
      </p:grpSpPr>
      <p:pic>
        <p:nvPicPr>
          <p:cNvPr id="18" name="Grafik 17">
            <a:extLst>
              <a:ext uri="{FF2B5EF4-FFF2-40B4-BE49-F238E27FC236}">
                <a16:creationId xmlns:a16="http://schemas.microsoft.com/office/drawing/2014/main" id="{DF58C217-C4E2-448E-B6B5-E56CEFB6D358}"/>
              </a:ext>
            </a:extLst>
          </p:cNvPr>
          <p:cNvPicPr>
            <a:picLocks/>
          </p:cNvPicPr>
          <p:nvPr/>
        </p:nvPicPr>
        <p:blipFill rotWithShape="1">
          <a:blip r:embed="rId2"/>
          <a:srcRect t="234" b="7466"/>
          <a:stretch/>
        </p:blipFill>
        <p:spPr bwMode="gray">
          <a:xfrm>
            <a:off x="164181" y="165100"/>
            <a:ext cx="11858487" cy="5968659"/>
          </a:xfrm>
          <a:prstGeom prst="rect">
            <a:avLst/>
          </a:prstGeom>
        </p:spPr>
      </p:pic>
      <p:sp>
        <p:nvSpPr>
          <p:cNvPr id="6" name="Rechteck 5">
            <a:extLst>
              <a:ext uri="{FF2B5EF4-FFF2-40B4-BE49-F238E27FC236}">
                <a16:creationId xmlns:a16="http://schemas.microsoft.com/office/drawing/2014/main" id="{1E3E3E95-0AFA-477F-B88E-9AEDC037418E}"/>
              </a:ext>
            </a:extLst>
          </p:cNvPr>
          <p:cNvSpPr>
            <a:spLocks/>
          </p:cNvSpPr>
          <p:nvPr/>
        </p:nvSpPr>
        <p:spPr bwMode="gray">
          <a:xfrm>
            <a:off x="164181" y="165100"/>
            <a:ext cx="11858487" cy="5968659"/>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en-GB" sz="2400"/>
          </a:p>
        </p:txBody>
      </p:sp>
      <p:sp>
        <p:nvSpPr>
          <p:cNvPr id="2" name="Datumsplatzhalter 1">
            <a:extLst>
              <a:ext uri="{FF2B5EF4-FFF2-40B4-BE49-F238E27FC236}">
                <a16:creationId xmlns:a16="http://schemas.microsoft.com/office/drawing/2014/main" id="{825FAA2D-10D4-4CD9-B9B7-92585570EFD8}"/>
              </a:ext>
            </a:extLst>
          </p:cNvPr>
          <p:cNvSpPr>
            <a:spLocks noGrp="1"/>
          </p:cNvSpPr>
          <p:nvPr>
            <p:ph type="dt" sz="half" idx="11"/>
          </p:nvPr>
        </p:nvSpPr>
        <p:spPr bwMode="gray">
          <a:xfrm>
            <a:off x="1412557" y="6568511"/>
            <a:ext cx="711519" cy="123111"/>
          </a:xfrm>
        </p:spPr>
        <p:txBody>
          <a:bodyPr/>
          <a:lstStyle/>
          <a:p>
            <a:fld id="{D414CC3B-E4E3-4FB7-9CE0-769A0E72853D}" type="datetimeFigureOut">
              <a:rPr lang="de-DE" smtClean="0"/>
              <a:t>07.06.2021</a:t>
            </a:fld>
            <a:endParaRPr lang="de-DE"/>
          </a:p>
        </p:txBody>
      </p:sp>
      <p:sp>
        <p:nvSpPr>
          <p:cNvPr id="3" name="Fußzeilenplatzhalter 2">
            <a:extLst>
              <a:ext uri="{FF2B5EF4-FFF2-40B4-BE49-F238E27FC236}">
                <a16:creationId xmlns:a16="http://schemas.microsoft.com/office/drawing/2014/main" id="{B0246DFF-FEF2-46ED-9853-DC7A06FF89CD}"/>
              </a:ext>
            </a:extLst>
          </p:cNvPr>
          <p:cNvSpPr>
            <a:spLocks noGrp="1"/>
          </p:cNvSpPr>
          <p:nvPr>
            <p:ph type="ftr" sz="quarter" idx="12"/>
          </p:nvPr>
        </p:nvSpPr>
        <p:spPr bwMode="gray">
          <a:xfrm>
            <a:off x="2377363" y="6568513"/>
            <a:ext cx="7785972" cy="123111"/>
          </a:xfrm>
        </p:spPr>
        <p:txBody>
          <a:bodyPr/>
          <a:lstStyle/>
          <a:p>
            <a:endParaRPr lang="de-DE"/>
          </a:p>
        </p:txBody>
      </p:sp>
      <p:sp>
        <p:nvSpPr>
          <p:cNvPr id="4" name="Foliennummernplatzhalter 3">
            <a:extLst>
              <a:ext uri="{FF2B5EF4-FFF2-40B4-BE49-F238E27FC236}">
                <a16:creationId xmlns:a16="http://schemas.microsoft.com/office/drawing/2014/main" id="{8455B516-5F12-4FE2-A6E7-8A95B57A8ABB}"/>
              </a:ext>
            </a:extLst>
          </p:cNvPr>
          <p:cNvSpPr>
            <a:spLocks noGrp="1"/>
          </p:cNvSpPr>
          <p:nvPr>
            <p:ph type="sldNum" sz="quarter" idx="13"/>
          </p:nvPr>
        </p:nvSpPr>
        <p:spPr bwMode="gray">
          <a:xfrm>
            <a:off x="599756" y="6568511"/>
            <a:ext cx="601133" cy="123111"/>
          </a:xfrm>
        </p:spPr>
        <p:txBody>
          <a:bodyPr/>
          <a:lstStyle/>
          <a:p>
            <a:fld id="{453A4F7E-04D6-4187-9A68-B6D37A0800CA}" type="slidenum">
              <a:rPr lang="de-DE" smtClean="0"/>
              <a:t>‹Nr.›</a:t>
            </a:fld>
            <a:endParaRPr lang="de-DE"/>
          </a:p>
        </p:txBody>
      </p:sp>
      <p:sp>
        <p:nvSpPr>
          <p:cNvPr id="16" name="Titel 1">
            <a:extLst>
              <a:ext uri="{FF2B5EF4-FFF2-40B4-BE49-F238E27FC236}">
                <a16:creationId xmlns:a16="http://schemas.microsoft.com/office/drawing/2014/main" id="{3B6C23A5-1B72-42F2-B92F-DC68B632F6B0}"/>
              </a:ext>
            </a:extLst>
          </p:cNvPr>
          <p:cNvSpPr>
            <a:spLocks noGrp="1"/>
          </p:cNvSpPr>
          <p:nvPr>
            <p:ph type="title"/>
          </p:nvPr>
        </p:nvSpPr>
        <p:spPr bwMode="gray">
          <a:xfrm>
            <a:off x="599755" y="320283"/>
            <a:ext cx="11414444" cy="720725"/>
          </a:xfrm>
        </p:spPr>
        <p:txBody>
          <a:bodyPr/>
          <a:lstStyle>
            <a:lvl1pPr>
              <a:defRPr/>
            </a:lvl1pPr>
          </a:lstStyle>
          <a:p>
            <a:r>
              <a:rPr lang="de-DE"/>
              <a:t>Mastertitelformat bearbeiten</a:t>
            </a:r>
            <a:endParaRPr lang="en-GB"/>
          </a:p>
        </p:txBody>
      </p:sp>
      <p:sp>
        <p:nvSpPr>
          <p:cNvPr id="19" name="Textplatzhalter 16">
            <a:extLst>
              <a:ext uri="{FF2B5EF4-FFF2-40B4-BE49-F238E27FC236}">
                <a16:creationId xmlns:a16="http://schemas.microsoft.com/office/drawing/2014/main" id="{F0C65784-9410-409B-82EA-6584D4732CDD}"/>
              </a:ext>
            </a:extLst>
          </p:cNvPr>
          <p:cNvSpPr>
            <a:spLocks noGrp="1"/>
          </p:cNvSpPr>
          <p:nvPr>
            <p:ph type="body" sz="quarter" idx="15" hasCustomPrompt="1"/>
          </p:nvPr>
        </p:nvSpPr>
        <p:spPr bwMode="gray">
          <a:xfrm>
            <a:off x="599756" y="3965951"/>
            <a:ext cx="3477993" cy="720149"/>
          </a:xfrm>
        </p:spPr>
        <p:txBody>
          <a:bodyPr/>
          <a:lstStyle>
            <a:lvl1pPr>
              <a:lnSpc>
                <a:spcPct val="100000"/>
              </a:lnSpc>
              <a:spcBef>
                <a:spcPts val="0"/>
              </a:spcBef>
              <a:defRPr sz="1333"/>
            </a:lvl1pPr>
          </a:lstStyle>
          <a:p>
            <a:r>
              <a:rPr lang="fr-FR"/>
              <a:t>vorname.nachname@giz.de</a:t>
            </a:r>
          </a:p>
          <a:p>
            <a:r>
              <a:rPr lang="fr-FR"/>
              <a:t>Tel.	+49 (0) x xx </a:t>
            </a:r>
            <a:r>
              <a:rPr lang="fr-FR" err="1"/>
              <a:t>xx</a:t>
            </a:r>
            <a:r>
              <a:rPr lang="fr-FR"/>
              <a:t> </a:t>
            </a:r>
            <a:r>
              <a:rPr lang="fr-FR" err="1"/>
              <a:t>xx</a:t>
            </a:r>
            <a:r>
              <a:rPr lang="fr-FR"/>
              <a:t> </a:t>
            </a:r>
          </a:p>
          <a:p>
            <a:r>
              <a:rPr lang="fr-FR"/>
              <a:t>Fax	+49 (0) x xx </a:t>
            </a:r>
            <a:r>
              <a:rPr lang="fr-FR" err="1"/>
              <a:t>xx</a:t>
            </a:r>
            <a:r>
              <a:rPr lang="fr-FR"/>
              <a:t> </a:t>
            </a:r>
            <a:r>
              <a:rPr lang="fr-FR" err="1"/>
              <a:t>xx</a:t>
            </a:r>
            <a:endParaRPr lang="fr-FR"/>
          </a:p>
        </p:txBody>
      </p:sp>
      <p:sp>
        <p:nvSpPr>
          <p:cNvPr id="20" name="Textplatzhalter 29">
            <a:extLst>
              <a:ext uri="{FF2B5EF4-FFF2-40B4-BE49-F238E27FC236}">
                <a16:creationId xmlns:a16="http://schemas.microsoft.com/office/drawing/2014/main" id="{85761457-A63B-46F2-99C5-E217A1E0A705}"/>
              </a:ext>
            </a:extLst>
          </p:cNvPr>
          <p:cNvSpPr>
            <a:spLocks noGrp="1"/>
          </p:cNvSpPr>
          <p:nvPr>
            <p:ph type="body" sz="quarter" idx="22"/>
          </p:nvPr>
        </p:nvSpPr>
        <p:spPr bwMode="gray">
          <a:xfrm>
            <a:off x="599756" y="3345197"/>
            <a:ext cx="3477993" cy="235035"/>
          </a:xfrm>
        </p:spPr>
        <p:txBody>
          <a:bodyPr/>
          <a:lstStyle>
            <a:lvl1pPr>
              <a:defRPr sz="1333" b="1"/>
            </a:lvl1pPr>
          </a:lstStyle>
          <a:p>
            <a:pPr lvl="0"/>
            <a:r>
              <a:rPr lang="de-DE"/>
              <a:t>Mastertextformat bearbeiten</a:t>
            </a:r>
          </a:p>
        </p:txBody>
      </p:sp>
      <p:sp>
        <p:nvSpPr>
          <p:cNvPr id="21" name="Textplatzhalter 30">
            <a:extLst>
              <a:ext uri="{FF2B5EF4-FFF2-40B4-BE49-F238E27FC236}">
                <a16:creationId xmlns:a16="http://schemas.microsoft.com/office/drawing/2014/main" id="{CB52D947-0416-4964-B28D-129580E47725}"/>
              </a:ext>
            </a:extLst>
          </p:cNvPr>
          <p:cNvSpPr>
            <a:spLocks noGrp="1"/>
          </p:cNvSpPr>
          <p:nvPr>
            <p:ph type="body" sz="quarter" idx="23" hasCustomPrompt="1"/>
          </p:nvPr>
        </p:nvSpPr>
        <p:spPr bwMode="gray">
          <a:xfrm>
            <a:off x="599756" y="3581825"/>
            <a:ext cx="3477993" cy="235035"/>
          </a:xfrm>
        </p:spPr>
        <p:txBody>
          <a:bodyPr/>
          <a:lstStyle>
            <a:lvl1pPr>
              <a:defRPr sz="1333"/>
            </a:lvl1pPr>
          </a:lstStyle>
          <a:p>
            <a:r>
              <a:rPr lang="de-DE"/>
              <a:t>Funktion, Ort</a:t>
            </a:r>
          </a:p>
        </p:txBody>
      </p:sp>
      <p:sp>
        <p:nvSpPr>
          <p:cNvPr id="35" name="Bildplatzhalter 6">
            <a:extLst>
              <a:ext uri="{FF2B5EF4-FFF2-40B4-BE49-F238E27FC236}">
                <a16:creationId xmlns:a16="http://schemas.microsoft.com/office/drawing/2014/main" id="{FC763A8F-9E6C-4EEB-90DC-0F65B80379CA}"/>
              </a:ext>
            </a:extLst>
          </p:cNvPr>
          <p:cNvSpPr>
            <a:spLocks noGrp="1"/>
          </p:cNvSpPr>
          <p:nvPr>
            <p:ph type="pic" sz="quarter" idx="17"/>
          </p:nvPr>
        </p:nvSpPr>
        <p:spPr bwMode="gray">
          <a:xfrm>
            <a:off x="599757" y="1569543"/>
            <a:ext cx="1355440" cy="1572237"/>
          </a:xfrm>
          <a:solidFill>
            <a:schemeClr val="bg2"/>
          </a:solidFill>
        </p:spPr>
        <p:txBody>
          <a:bodyPr vert="horz" lIns="36000" tIns="864000" rIns="36000" bIns="36000" rtlCol="0">
            <a:noAutofit/>
          </a:bodyPr>
          <a:lstStyle>
            <a:lvl1pPr algn="ctr">
              <a:defRPr lang="en-GB" sz="800" dirty="0">
                <a:solidFill>
                  <a:schemeClr val="tx2"/>
                </a:solidFill>
              </a:defRPr>
            </a:lvl1pPr>
          </a:lstStyle>
          <a:p>
            <a:pPr lvl="0" algn="ctr"/>
            <a:r>
              <a:rPr lang="de-DE"/>
              <a:t>Bild durch Klicken auf Symbol hinzufügen</a:t>
            </a:r>
            <a:endParaRPr lang="en-GB"/>
          </a:p>
        </p:txBody>
      </p:sp>
      <p:sp>
        <p:nvSpPr>
          <p:cNvPr id="23" name="Textplatzhalter 16">
            <a:extLst>
              <a:ext uri="{FF2B5EF4-FFF2-40B4-BE49-F238E27FC236}">
                <a16:creationId xmlns:a16="http://schemas.microsoft.com/office/drawing/2014/main" id="{A3959264-4C48-474A-BB44-B8C103D1F20F}"/>
              </a:ext>
            </a:extLst>
          </p:cNvPr>
          <p:cNvSpPr>
            <a:spLocks noGrp="1"/>
          </p:cNvSpPr>
          <p:nvPr>
            <p:ph type="body" sz="quarter" idx="24" hasCustomPrompt="1"/>
          </p:nvPr>
        </p:nvSpPr>
        <p:spPr bwMode="gray">
          <a:xfrm>
            <a:off x="4464610" y="3965951"/>
            <a:ext cx="3477993" cy="720149"/>
          </a:xfrm>
        </p:spPr>
        <p:txBody>
          <a:bodyPr/>
          <a:lstStyle>
            <a:lvl1pPr>
              <a:lnSpc>
                <a:spcPct val="100000"/>
              </a:lnSpc>
              <a:spcBef>
                <a:spcPts val="0"/>
              </a:spcBef>
              <a:defRPr sz="1333"/>
            </a:lvl1pPr>
          </a:lstStyle>
          <a:p>
            <a:r>
              <a:rPr lang="fr-FR"/>
              <a:t>vorname.nachname@giz.de</a:t>
            </a:r>
          </a:p>
          <a:p>
            <a:r>
              <a:rPr lang="fr-FR"/>
              <a:t>Tel.	+49 (0) x xx </a:t>
            </a:r>
            <a:r>
              <a:rPr lang="fr-FR" err="1"/>
              <a:t>xx</a:t>
            </a:r>
            <a:r>
              <a:rPr lang="fr-FR"/>
              <a:t> </a:t>
            </a:r>
            <a:r>
              <a:rPr lang="fr-FR" err="1"/>
              <a:t>xx</a:t>
            </a:r>
            <a:r>
              <a:rPr lang="fr-FR"/>
              <a:t> </a:t>
            </a:r>
          </a:p>
          <a:p>
            <a:r>
              <a:rPr lang="fr-FR"/>
              <a:t>Fax	+49 (0) x xx </a:t>
            </a:r>
            <a:r>
              <a:rPr lang="fr-FR" err="1"/>
              <a:t>xx</a:t>
            </a:r>
            <a:r>
              <a:rPr lang="fr-FR"/>
              <a:t> </a:t>
            </a:r>
            <a:r>
              <a:rPr lang="fr-FR" err="1"/>
              <a:t>xx</a:t>
            </a:r>
            <a:endParaRPr lang="fr-FR"/>
          </a:p>
        </p:txBody>
      </p:sp>
      <p:sp>
        <p:nvSpPr>
          <p:cNvPr id="24" name="Textplatzhalter 29">
            <a:extLst>
              <a:ext uri="{FF2B5EF4-FFF2-40B4-BE49-F238E27FC236}">
                <a16:creationId xmlns:a16="http://schemas.microsoft.com/office/drawing/2014/main" id="{37C5BE72-A50D-4E1F-A698-7239B19ED5FF}"/>
              </a:ext>
            </a:extLst>
          </p:cNvPr>
          <p:cNvSpPr>
            <a:spLocks noGrp="1"/>
          </p:cNvSpPr>
          <p:nvPr>
            <p:ph type="body" sz="quarter" idx="25"/>
          </p:nvPr>
        </p:nvSpPr>
        <p:spPr bwMode="gray">
          <a:xfrm>
            <a:off x="4464610" y="3345197"/>
            <a:ext cx="3477993" cy="235035"/>
          </a:xfrm>
        </p:spPr>
        <p:txBody>
          <a:bodyPr/>
          <a:lstStyle>
            <a:lvl1pPr>
              <a:defRPr sz="1333" b="1"/>
            </a:lvl1pPr>
          </a:lstStyle>
          <a:p>
            <a:pPr lvl="0"/>
            <a:r>
              <a:rPr lang="de-DE"/>
              <a:t>Mastertextformat bearbeiten</a:t>
            </a:r>
          </a:p>
        </p:txBody>
      </p:sp>
      <p:sp>
        <p:nvSpPr>
          <p:cNvPr id="25" name="Textplatzhalter 30">
            <a:extLst>
              <a:ext uri="{FF2B5EF4-FFF2-40B4-BE49-F238E27FC236}">
                <a16:creationId xmlns:a16="http://schemas.microsoft.com/office/drawing/2014/main" id="{BBC5F177-59CC-4E2C-8920-EF6014FA21D0}"/>
              </a:ext>
            </a:extLst>
          </p:cNvPr>
          <p:cNvSpPr>
            <a:spLocks noGrp="1"/>
          </p:cNvSpPr>
          <p:nvPr>
            <p:ph type="body" sz="quarter" idx="26" hasCustomPrompt="1"/>
          </p:nvPr>
        </p:nvSpPr>
        <p:spPr bwMode="gray">
          <a:xfrm>
            <a:off x="4464610" y="3581825"/>
            <a:ext cx="3477993" cy="235035"/>
          </a:xfrm>
        </p:spPr>
        <p:txBody>
          <a:bodyPr/>
          <a:lstStyle>
            <a:lvl1pPr>
              <a:defRPr sz="1333"/>
            </a:lvl1pPr>
          </a:lstStyle>
          <a:p>
            <a:r>
              <a:rPr lang="de-DE"/>
              <a:t>Funktion, Ort</a:t>
            </a:r>
          </a:p>
        </p:txBody>
      </p:sp>
      <p:sp>
        <p:nvSpPr>
          <p:cNvPr id="36" name="Bildplatzhalter 6">
            <a:extLst>
              <a:ext uri="{FF2B5EF4-FFF2-40B4-BE49-F238E27FC236}">
                <a16:creationId xmlns:a16="http://schemas.microsoft.com/office/drawing/2014/main" id="{BB2B85DB-7C09-47DD-8B78-3BE26DF17326}"/>
              </a:ext>
            </a:extLst>
          </p:cNvPr>
          <p:cNvSpPr>
            <a:spLocks noGrp="1"/>
          </p:cNvSpPr>
          <p:nvPr>
            <p:ph type="pic" sz="quarter" idx="27"/>
          </p:nvPr>
        </p:nvSpPr>
        <p:spPr bwMode="gray">
          <a:xfrm>
            <a:off x="4464612" y="1569543"/>
            <a:ext cx="1355440" cy="1572237"/>
          </a:xfrm>
          <a:solidFill>
            <a:schemeClr val="bg2"/>
          </a:solidFill>
        </p:spPr>
        <p:txBody>
          <a:bodyPr vert="horz" lIns="36000" tIns="864000" rIns="36000" bIns="36000" rtlCol="0">
            <a:noAutofit/>
          </a:bodyPr>
          <a:lstStyle>
            <a:lvl1pPr algn="ctr">
              <a:defRPr lang="en-GB" sz="800" dirty="0">
                <a:solidFill>
                  <a:schemeClr val="tx2"/>
                </a:solidFill>
              </a:defRPr>
            </a:lvl1pPr>
          </a:lstStyle>
          <a:p>
            <a:pPr lvl="0" algn="ctr"/>
            <a:r>
              <a:rPr lang="de-DE"/>
              <a:t>Bild durch Klicken auf Symbol hinzufügen</a:t>
            </a:r>
            <a:endParaRPr lang="en-GB"/>
          </a:p>
        </p:txBody>
      </p:sp>
      <p:sp>
        <p:nvSpPr>
          <p:cNvPr id="37" name="Textplatzhalter 16">
            <a:extLst>
              <a:ext uri="{FF2B5EF4-FFF2-40B4-BE49-F238E27FC236}">
                <a16:creationId xmlns:a16="http://schemas.microsoft.com/office/drawing/2014/main" id="{C376165A-CE76-4372-91C7-F6C54DEAFEF0}"/>
              </a:ext>
            </a:extLst>
          </p:cNvPr>
          <p:cNvSpPr>
            <a:spLocks noGrp="1"/>
          </p:cNvSpPr>
          <p:nvPr>
            <p:ph type="body" sz="quarter" idx="28" hasCustomPrompt="1"/>
          </p:nvPr>
        </p:nvSpPr>
        <p:spPr bwMode="gray">
          <a:xfrm>
            <a:off x="8329465" y="3965951"/>
            <a:ext cx="3477993" cy="720149"/>
          </a:xfrm>
        </p:spPr>
        <p:txBody>
          <a:bodyPr/>
          <a:lstStyle>
            <a:lvl1pPr>
              <a:lnSpc>
                <a:spcPct val="100000"/>
              </a:lnSpc>
              <a:spcBef>
                <a:spcPts val="0"/>
              </a:spcBef>
              <a:defRPr sz="1333"/>
            </a:lvl1pPr>
          </a:lstStyle>
          <a:p>
            <a:r>
              <a:rPr lang="fr-FR"/>
              <a:t>vorname.nachname@giz.de</a:t>
            </a:r>
          </a:p>
          <a:p>
            <a:r>
              <a:rPr lang="fr-FR"/>
              <a:t>Tel.	+49 (0) x xx </a:t>
            </a:r>
            <a:r>
              <a:rPr lang="fr-FR" err="1"/>
              <a:t>xx</a:t>
            </a:r>
            <a:r>
              <a:rPr lang="fr-FR"/>
              <a:t> </a:t>
            </a:r>
            <a:r>
              <a:rPr lang="fr-FR" err="1"/>
              <a:t>xx</a:t>
            </a:r>
            <a:r>
              <a:rPr lang="fr-FR"/>
              <a:t> </a:t>
            </a:r>
          </a:p>
          <a:p>
            <a:r>
              <a:rPr lang="fr-FR"/>
              <a:t>Fax	+49 (0) x xx </a:t>
            </a:r>
            <a:r>
              <a:rPr lang="fr-FR" err="1"/>
              <a:t>xx</a:t>
            </a:r>
            <a:r>
              <a:rPr lang="fr-FR"/>
              <a:t> </a:t>
            </a:r>
            <a:r>
              <a:rPr lang="fr-FR" err="1"/>
              <a:t>xx</a:t>
            </a:r>
            <a:endParaRPr lang="fr-FR"/>
          </a:p>
        </p:txBody>
      </p:sp>
      <p:sp>
        <p:nvSpPr>
          <p:cNvPr id="38" name="Textplatzhalter 29">
            <a:extLst>
              <a:ext uri="{FF2B5EF4-FFF2-40B4-BE49-F238E27FC236}">
                <a16:creationId xmlns:a16="http://schemas.microsoft.com/office/drawing/2014/main" id="{12DC0B08-9C2F-4A20-8D25-AB673DE13DB5}"/>
              </a:ext>
            </a:extLst>
          </p:cNvPr>
          <p:cNvSpPr>
            <a:spLocks noGrp="1"/>
          </p:cNvSpPr>
          <p:nvPr>
            <p:ph type="body" sz="quarter" idx="29"/>
          </p:nvPr>
        </p:nvSpPr>
        <p:spPr bwMode="gray">
          <a:xfrm>
            <a:off x="8329465" y="3345197"/>
            <a:ext cx="3477993" cy="235035"/>
          </a:xfrm>
        </p:spPr>
        <p:txBody>
          <a:bodyPr/>
          <a:lstStyle>
            <a:lvl1pPr>
              <a:defRPr sz="1333" b="1"/>
            </a:lvl1pPr>
          </a:lstStyle>
          <a:p>
            <a:pPr lvl="0"/>
            <a:r>
              <a:rPr lang="de-DE"/>
              <a:t>Mastertextformat bearbeiten</a:t>
            </a:r>
          </a:p>
        </p:txBody>
      </p:sp>
      <p:sp>
        <p:nvSpPr>
          <p:cNvPr id="39" name="Textplatzhalter 30">
            <a:extLst>
              <a:ext uri="{FF2B5EF4-FFF2-40B4-BE49-F238E27FC236}">
                <a16:creationId xmlns:a16="http://schemas.microsoft.com/office/drawing/2014/main" id="{7DB1B252-5879-4206-BDF8-0A22178C0420}"/>
              </a:ext>
            </a:extLst>
          </p:cNvPr>
          <p:cNvSpPr>
            <a:spLocks noGrp="1"/>
          </p:cNvSpPr>
          <p:nvPr>
            <p:ph type="body" sz="quarter" idx="30" hasCustomPrompt="1"/>
          </p:nvPr>
        </p:nvSpPr>
        <p:spPr bwMode="gray">
          <a:xfrm>
            <a:off x="8329465" y="3581825"/>
            <a:ext cx="3477993" cy="235035"/>
          </a:xfrm>
        </p:spPr>
        <p:txBody>
          <a:bodyPr/>
          <a:lstStyle>
            <a:lvl1pPr>
              <a:defRPr sz="1333"/>
            </a:lvl1pPr>
          </a:lstStyle>
          <a:p>
            <a:r>
              <a:rPr lang="de-DE"/>
              <a:t>Funktion, Ort</a:t>
            </a:r>
          </a:p>
        </p:txBody>
      </p:sp>
      <p:sp>
        <p:nvSpPr>
          <p:cNvPr id="40" name="Bildplatzhalter 6">
            <a:extLst>
              <a:ext uri="{FF2B5EF4-FFF2-40B4-BE49-F238E27FC236}">
                <a16:creationId xmlns:a16="http://schemas.microsoft.com/office/drawing/2014/main" id="{DD64FA03-A54F-412F-96FC-EE4E88E5DD5F}"/>
              </a:ext>
            </a:extLst>
          </p:cNvPr>
          <p:cNvSpPr>
            <a:spLocks noGrp="1"/>
          </p:cNvSpPr>
          <p:nvPr>
            <p:ph type="pic" sz="quarter" idx="31"/>
          </p:nvPr>
        </p:nvSpPr>
        <p:spPr bwMode="gray">
          <a:xfrm>
            <a:off x="8329467" y="1569543"/>
            <a:ext cx="1355440" cy="1572237"/>
          </a:xfrm>
          <a:solidFill>
            <a:schemeClr val="bg2"/>
          </a:solidFill>
        </p:spPr>
        <p:txBody>
          <a:bodyPr vert="horz" lIns="36000" tIns="864000" rIns="36000" bIns="36000" rtlCol="0">
            <a:noAutofit/>
          </a:bodyPr>
          <a:lstStyle>
            <a:lvl1pPr algn="ctr">
              <a:defRPr lang="en-GB" sz="800" dirty="0">
                <a:solidFill>
                  <a:schemeClr val="tx2"/>
                </a:solidFill>
              </a:defRPr>
            </a:lvl1pPr>
          </a:lstStyle>
          <a:p>
            <a:pPr lvl="0" algn="ctr"/>
            <a:r>
              <a:rPr lang="de-DE"/>
              <a:t>Bild durch Klicken auf Symbol hinzufügen</a:t>
            </a:r>
            <a:endParaRPr lang="en-GB"/>
          </a:p>
        </p:txBody>
      </p:sp>
      <p:sp>
        <p:nvSpPr>
          <p:cNvPr id="42" name="TextBox 7">
            <a:extLst>
              <a:ext uri="{FF2B5EF4-FFF2-40B4-BE49-F238E27FC236}">
                <a16:creationId xmlns:a16="http://schemas.microsoft.com/office/drawing/2014/main" id="{0ACBC6BD-AF1C-4AC3-B989-7C0851FD4A36}"/>
              </a:ext>
            </a:extLst>
          </p:cNvPr>
          <p:cNvSpPr txBox="1"/>
          <p:nvPr/>
        </p:nvSpPr>
        <p:spPr bwMode="gray">
          <a:xfrm>
            <a:off x="1046182" y="5403596"/>
            <a:ext cx="1048877" cy="297454"/>
          </a:xfrm>
          <a:prstGeom prst="rect">
            <a:avLst/>
          </a:prstGeom>
          <a:noFill/>
        </p:spPr>
        <p:txBody>
          <a:bodyPr wrap="none" rtlCol="0">
            <a:spAutoFit/>
          </a:bodyPr>
          <a:lstStyle/>
          <a:p>
            <a:pPr>
              <a:spcBef>
                <a:spcPts val="3200"/>
              </a:spcBef>
              <a:buClr>
                <a:srgbClr val="C00000"/>
              </a:buClr>
            </a:pPr>
            <a:r>
              <a:rPr lang="de-DE" sz="1333">
                <a:solidFill>
                  <a:schemeClr val="tx1">
                    <a:lumMod val="75000"/>
                    <a:lumOff val="25000"/>
                  </a:schemeClr>
                </a:solidFill>
              </a:rPr>
              <a:t>www.giz.de</a:t>
            </a:r>
          </a:p>
        </p:txBody>
      </p:sp>
      <p:pic>
        <p:nvPicPr>
          <p:cNvPr id="43" name="Grafik 42" descr="Ein Bild, das Axt, Werkzeug enthält.&#10;&#10;Mit sehr hoher Zuverlässigkeit generierte Beschreibung">
            <a:extLst>
              <a:ext uri="{FF2B5EF4-FFF2-40B4-BE49-F238E27FC236}">
                <a16:creationId xmlns:a16="http://schemas.microsoft.com/office/drawing/2014/main" id="{1409F6AC-26EC-4924-85C7-7C52829EA0B7}"/>
              </a:ext>
            </a:extLst>
          </p:cNvPr>
          <p:cNvPicPr>
            <a:picLocks noChangeAspect="1"/>
          </p:cNvPicPr>
          <p:nvPr/>
        </p:nvPicPr>
        <p:blipFill>
          <a:blip r:embed="rId3"/>
          <a:stretch>
            <a:fillRect/>
          </a:stretch>
        </p:blipFill>
        <p:spPr bwMode="gray">
          <a:xfrm>
            <a:off x="3031312" y="5442594"/>
            <a:ext cx="387637" cy="315277"/>
          </a:xfrm>
          <a:prstGeom prst="rect">
            <a:avLst/>
          </a:prstGeom>
        </p:spPr>
      </p:pic>
      <p:pic>
        <p:nvPicPr>
          <p:cNvPr id="44" name="Grafik 43">
            <a:extLst>
              <a:ext uri="{FF2B5EF4-FFF2-40B4-BE49-F238E27FC236}">
                <a16:creationId xmlns:a16="http://schemas.microsoft.com/office/drawing/2014/main" id="{95D9641D-18D8-4757-B59C-824BED8ECD98}"/>
              </a:ext>
            </a:extLst>
          </p:cNvPr>
          <p:cNvPicPr>
            <a:picLocks noChangeAspect="1"/>
          </p:cNvPicPr>
          <p:nvPr/>
        </p:nvPicPr>
        <p:blipFill>
          <a:blip r:embed="rId4"/>
          <a:stretch>
            <a:fillRect/>
          </a:stretch>
        </p:blipFill>
        <p:spPr bwMode="gray">
          <a:xfrm>
            <a:off x="6614904" y="5408250"/>
            <a:ext cx="312688" cy="312685"/>
          </a:xfrm>
          <a:prstGeom prst="rect">
            <a:avLst/>
          </a:prstGeom>
        </p:spPr>
      </p:pic>
      <p:grpSp>
        <p:nvGrpSpPr>
          <p:cNvPr id="45" name="Gruppieren 44">
            <a:extLst>
              <a:ext uri="{FF2B5EF4-FFF2-40B4-BE49-F238E27FC236}">
                <a16:creationId xmlns:a16="http://schemas.microsoft.com/office/drawing/2014/main" id="{5C7EA8DE-E5C0-4542-A14B-2F893BDFC8D1}"/>
              </a:ext>
            </a:extLst>
          </p:cNvPr>
          <p:cNvGrpSpPr/>
          <p:nvPr/>
        </p:nvGrpSpPr>
        <p:grpSpPr bwMode="gray">
          <a:xfrm>
            <a:off x="592656" y="5372336"/>
            <a:ext cx="350163" cy="396344"/>
            <a:chOff x="4933951" y="-41275"/>
            <a:chExt cx="2130425" cy="2411413"/>
          </a:xfrm>
        </p:grpSpPr>
        <p:sp>
          <p:nvSpPr>
            <p:cNvPr id="46" name="Freeform 6">
              <a:extLst>
                <a:ext uri="{FF2B5EF4-FFF2-40B4-BE49-F238E27FC236}">
                  <a16:creationId xmlns:a16="http://schemas.microsoft.com/office/drawing/2014/main" id="{05EE60F5-13C7-4FF2-87FA-B42FCFE9CCF1}"/>
                </a:ext>
              </a:extLst>
            </p:cNvPr>
            <p:cNvSpPr>
              <a:spLocks noEditPoints="1"/>
            </p:cNvSpPr>
            <p:nvPr/>
          </p:nvSpPr>
          <p:spPr bwMode="gray">
            <a:xfrm>
              <a:off x="4945063" y="1435100"/>
              <a:ext cx="2114550" cy="935038"/>
            </a:xfrm>
            <a:custGeom>
              <a:avLst/>
              <a:gdLst>
                <a:gd name="T0" fmla="*/ 287 w 425"/>
                <a:gd name="T1" fmla="*/ 25 h 188"/>
                <a:gd name="T2" fmla="*/ 297 w 425"/>
                <a:gd name="T3" fmla="*/ 2 h 188"/>
                <a:gd name="T4" fmla="*/ 325 w 425"/>
                <a:gd name="T5" fmla="*/ 0 h 188"/>
                <a:gd name="T6" fmla="*/ 321 w 425"/>
                <a:gd name="T7" fmla="*/ 23 h 188"/>
                <a:gd name="T8" fmla="*/ 382 w 425"/>
                <a:gd name="T9" fmla="*/ 25 h 188"/>
                <a:gd name="T10" fmla="*/ 394 w 425"/>
                <a:gd name="T11" fmla="*/ 2 h 188"/>
                <a:gd name="T12" fmla="*/ 423 w 425"/>
                <a:gd name="T13" fmla="*/ 0 h 188"/>
                <a:gd name="T14" fmla="*/ 307 w 425"/>
                <a:gd name="T15" fmla="*/ 135 h 188"/>
                <a:gd name="T16" fmla="*/ 0 w 425"/>
                <a:gd name="T17" fmla="*/ 2 h 188"/>
                <a:gd name="T18" fmla="*/ 28 w 425"/>
                <a:gd name="T19" fmla="*/ 0 h 188"/>
                <a:gd name="T20" fmla="*/ 40 w 425"/>
                <a:gd name="T21" fmla="*/ 23 h 188"/>
                <a:gd name="T22" fmla="*/ 101 w 425"/>
                <a:gd name="T23" fmla="*/ 25 h 188"/>
                <a:gd name="T24" fmla="*/ 97 w 425"/>
                <a:gd name="T25" fmla="*/ 3 h 188"/>
                <a:gd name="T26" fmla="*/ 125 w 425"/>
                <a:gd name="T27" fmla="*/ 0 h 188"/>
                <a:gd name="T28" fmla="*/ 134 w 425"/>
                <a:gd name="T29" fmla="*/ 23 h 188"/>
                <a:gd name="T30" fmla="*/ 192 w 425"/>
                <a:gd name="T31" fmla="*/ 25 h 188"/>
                <a:gd name="T32" fmla="*/ 194 w 425"/>
                <a:gd name="T33" fmla="*/ 2 h 188"/>
                <a:gd name="T34" fmla="*/ 221 w 425"/>
                <a:gd name="T35" fmla="*/ 0 h 188"/>
                <a:gd name="T36" fmla="*/ 224 w 425"/>
                <a:gd name="T37" fmla="*/ 23 h 188"/>
                <a:gd name="T38" fmla="*/ 256 w 425"/>
                <a:gd name="T39" fmla="*/ 25 h 188"/>
                <a:gd name="T40" fmla="*/ 362 w 425"/>
                <a:gd name="T41" fmla="*/ 55 h 188"/>
                <a:gd name="T42" fmla="*/ 307 w 425"/>
                <a:gd name="T43" fmla="*/ 56 h 188"/>
                <a:gd name="T44" fmla="*/ 256 w 425"/>
                <a:gd name="T45" fmla="*/ 121 h 188"/>
                <a:gd name="T46" fmla="*/ 363 w 425"/>
                <a:gd name="T47" fmla="*/ 56 h 188"/>
                <a:gd name="T48" fmla="*/ 87 w 425"/>
                <a:gd name="T49" fmla="*/ 55 h 188"/>
                <a:gd name="T50" fmla="*/ 61 w 425"/>
                <a:gd name="T51" fmla="*/ 55 h 188"/>
                <a:gd name="T52" fmla="*/ 155 w 425"/>
                <a:gd name="T53" fmla="*/ 118 h 188"/>
                <a:gd name="T54" fmla="*/ 156 w 425"/>
                <a:gd name="T55" fmla="*/ 117 h 188"/>
                <a:gd name="T56" fmla="*/ 111 w 425"/>
                <a:gd name="T57" fmla="*/ 55 h 188"/>
                <a:gd name="T58" fmla="*/ 224 w 425"/>
                <a:gd name="T59" fmla="*/ 81 h 188"/>
                <a:gd name="T60" fmla="*/ 224 w 425"/>
                <a:gd name="T61" fmla="*/ 108 h 188"/>
                <a:gd name="T62" fmla="*/ 273 w 425"/>
                <a:gd name="T63" fmla="*/ 56 h 188"/>
                <a:gd name="T64" fmla="*/ 225 w 425"/>
                <a:gd name="T65" fmla="*/ 55 h 188"/>
                <a:gd name="T66" fmla="*/ 224 w 425"/>
                <a:gd name="T67" fmla="*/ 81 h 188"/>
                <a:gd name="T68" fmla="*/ 194 w 425"/>
                <a:gd name="T69" fmla="*/ 56 h 188"/>
                <a:gd name="T70" fmla="*/ 148 w 425"/>
                <a:gd name="T71" fmla="*/ 55 h 188"/>
                <a:gd name="T72" fmla="*/ 192 w 425"/>
                <a:gd name="T73" fmla="*/ 109 h 188"/>
                <a:gd name="T74" fmla="*/ 194 w 425"/>
                <a:gd name="T75" fmla="*/ 108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25" h="188">
                  <a:moveTo>
                    <a:pt x="256" y="25"/>
                  </a:moveTo>
                  <a:cubicBezTo>
                    <a:pt x="267" y="25"/>
                    <a:pt x="277" y="25"/>
                    <a:pt x="287" y="25"/>
                  </a:cubicBezTo>
                  <a:cubicBezTo>
                    <a:pt x="288" y="25"/>
                    <a:pt x="290" y="24"/>
                    <a:pt x="290" y="23"/>
                  </a:cubicBezTo>
                  <a:cubicBezTo>
                    <a:pt x="292" y="16"/>
                    <a:pt x="294" y="9"/>
                    <a:pt x="297" y="2"/>
                  </a:cubicBezTo>
                  <a:cubicBezTo>
                    <a:pt x="297" y="2"/>
                    <a:pt x="298" y="0"/>
                    <a:pt x="299" y="0"/>
                  </a:cubicBezTo>
                  <a:cubicBezTo>
                    <a:pt x="308" y="0"/>
                    <a:pt x="316" y="0"/>
                    <a:pt x="325" y="0"/>
                  </a:cubicBezTo>
                  <a:cubicBezTo>
                    <a:pt x="326" y="0"/>
                    <a:pt x="327" y="2"/>
                    <a:pt x="326" y="2"/>
                  </a:cubicBezTo>
                  <a:cubicBezTo>
                    <a:pt x="325" y="9"/>
                    <a:pt x="323" y="16"/>
                    <a:pt x="321" y="23"/>
                  </a:cubicBezTo>
                  <a:cubicBezTo>
                    <a:pt x="321" y="23"/>
                    <a:pt x="322" y="25"/>
                    <a:pt x="322" y="25"/>
                  </a:cubicBezTo>
                  <a:cubicBezTo>
                    <a:pt x="342" y="25"/>
                    <a:pt x="362" y="25"/>
                    <a:pt x="382" y="25"/>
                  </a:cubicBezTo>
                  <a:cubicBezTo>
                    <a:pt x="383" y="25"/>
                    <a:pt x="384" y="24"/>
                    <a:pt x="384" y="23"/>
                  </a:cubicBezTo>
                  <a:cubicBezTo>
                    <a:pt x="388" y="16"/>
                    <a:pt x="391" y="9"/>
                    <a:pt x="394" y="2"/>
                  </a:cubicBezTo>
                  <a:cubicBezTo>
                    <a:pt x="394" y="1"/>
                    <a:pt x="395" y="0"/>
                    <a:pt x="396" y="0"/>
                  </a:cubicBezTo>
                  <a:cubicBezTo>
                    <a:pt x="405" y="0"/>
                    <a:pt x="414" y="0"/>
                    <a:pt x="423" y="0"/>
                  </a:cubicBezTo>
                  <a:cubicBezTo>
                    <a:pt x="424" y="0"/>
                    <a:pt x="425" y="2"/>
                    <a:pt x="425" y="3"/>
                  </a:cubicBezTo>
                  <a:cubicBezTo>
                    <a:pt x="405" y="64"/>
                    <a:pt x="365" y="108"/>
                    <a:pt x="307" y="135"/>
                  </a:cubicBezTo>
                  <a:cubicBezTo>
                    <a:pt x="195" y="188"/>
                    <a:pt x="60" y="139"/>
                    <a:pt x="10" y="28"/>
                  </a:cubicBezTo>
                  <a:cubicBezTo>
                    <a:pt x="6" y="20"/>
                    <a:pt x="3" y="11"/>
                    <a:pt x="0" y="2"/>
                  </a:cubicBezTo>
                  <a:cubicBezTo>
                    <a:pt x="0" y="2"/>
                    <a:pt x="1" y="0"/>
                    <a:pt x="1" y="0"/>
                  </a:cubicBezTo>
                  <a:cubicBezTo>
                    <a:pt x="10" y="0"/>
                    <a:pt x="19" y="0"/>
                    <a:pt x="28" y="0"/>
                  </a:cubicBezTo>
                  <a:cubicBezTo>
                    <a:pt x="29" y="0"/>
                    <a:pt x="30" y="1"/>
                    <a:pt x="31" y="2"/>
                  </a:cubicBezTo>
                  <a:cubicBezTo>
                    <a:pt x="34" y="9"/>
                    <a:pt x="37" y="16"/>
                    <a:pt x="40" y="23"/>
                  </a:cubicBezTo>
                  <a:cubicBezTo>
                    <a:pt x="41" y="24"/>
                    <a:pt x="42" y="25"/>
                    <a:pt x="43" y="25"/>
                  </a:cubicBezTo>
                  <a:cubicBezTo>
                    <a:pt x="62" y="25"/>
                    <a:pt x="81" y="25"/>
                    <a:pt x="101" y="25"/>
                  </a:cubicBezTo>
                  <a:cubicBezTo>
                    <a:pt x="101" y="25"/>
                    <a:pt x="102" y="23"/>
                    <a:pt x="102" y="23"/>
                  </a:cubicBezTo>
                  <a:cubicBezTo>
                    <a:pt x="101" y="16"/>
                    <a:pt x="99" y="9"/>
                    <a:pt x="97" y="3"/>
                  </a:cubicBezTo>
                  <a:cubicBezTo>
                    <a:pt x="97" y="2"/>
                    <a:pt x="98" y="0"/>
                    <a:pt x="99" y="0"/>
                  </a:cubicBezTo>
                  <a:cubicBezTo>
                    <a:pt x="108" y="0"/>
                    <a:pt x="116" y="0"/>
                    <a:pt x="125" y="0"/>
                  </a:cubicBezTo>
                  <a:cubicBezTo>
                    <a:pt x="126" y="0"/>
                    <a:pt x="127" y="1"/>
                    <a:pt x="127" y="2"/>
                  </a:cubicBezTo>
                  <a:cubicBezTo>
                    <a:pt x="130" y="9"/>
                    <a:pt x="131" y="16"/>
                    <a:pt x="134" y="23"/>
                  </a:cubicBezTo>
                  <a:cubicBezTo>
                    <a:pt x="134" y="24"/>
                    <a:pt x="135" y="25"/>
                    <a:pt x="136" y="25"/>
                  </a:cubicBezTo>
                  <a:cubicBezTo>
                    <a:pt x="155" y="25"/>
                    <a:pt x="173" y="25"/>
                    <a:pt x="192" y="25"/>
                  </a:cubicBezTo>
                  <a:cubicBezTo>
                    <a:pt x="193" y="25"/>
                    <a:pt x="194" y="24"/>
                    <a:pt x="194" y="23"/>
                  </a:cubicBezTo>
                  <a:cubicBezTo>
                    <a:pt x="194" y="16"/>
                    <a:pt x="194" y="9"/>
                    <a:pt x="194" y="2"/>
                  </a:cubicBezTo>
                  <a:cubicBezTo>
                    <a:pt x="194" y="2"/>
                    <a:pt x="195" y="0"/>
                    <a:pt x="196" y="0"/>
                  </a:cubicBezTo>
                  <a:cubicBezTo>
                    <a:pt x="205" y="0"/>
                    <a:pt x="213" y="0"/>
                    <a:pt x="221" y="0"/>
                  </a:cubicBezTo>
                  <a:cubicBezTo>
                    <a:pt x="222" y="0"/>
                    <a:pt x="223" y="2"/>
                    <a:pt x="223" y="3"/>
                  </a:cubicBezTo>
                  <a:cubicBezTo>
                    <a:pt x="224" y="9"/>
                    <a:pt x="223" y="16"/>
                    <a:pt x="224" y="23"/>
                  </a:cubicBezTo>
                  <a:cubicBezTo>
                    <a:pt x="224" y="23"/>
                    <a:pt x="225" y="25"/>
                    <a:pt x="226" y="25"/>
                  </a:cubicBezTo>
                  <a:cubicBezTo>
                    <a:pt x="236" y="25"/>
                    <a:pt x="246" y="25"/>
                    <a:pt x="256" y="25"/>
                  </a:cubicBezTo>
                  <a:close/>
                  <a:moveTo>
                    <a:pt x="364" y="55"/>
                  </a:moveTo>
                  <a:cubicBezTo>
                    <a:pt x="363" y="55"/>
                    <a:pt x="363" y="55"/>
                    <a:pt x="362" y="55"/>
                  </a:cubicBezTo>
                  <a:cubicBezTo>
                    <a:pt x="345" y="55"/>
                    <a:pt x="328" y="54"/>
                    <a:pt x="311" y="55"/>
                  </a:cubicBezTo>
                  <a:cubicBezTo>
                    <a:pt x="310" y="55"/>
                    <a:pt x="308" y="56"/>
                    <a:pt x="307" y="56"/>
                  </a:cubicBezTo>
                  <a:cubicBezTo>
                    <a:pt x="295" y="81"/>
                    <a:pt x="279" y="103"/>
                    <a:pt x="257" y="120"/>
                  </a:cubicBezTo>
                  <a:cubicBezTo>
                    <a:pt x="257" y="121"/>
                    <a:pt x="257" y="121"/>
                    <a:pt x="256" y="121"/>
                  </a:cubicBezTo>
                  <a:cubicBezTo>
                    <a:pt x="257" y="122"/>
                    <a:pt x="257" y="122"/>
                    <a:pt x="258" y="122"/>
                  </a:cubicBezTo>
                  <a:cubicBezTo>
                    <a:pt x="300" y="111"/>
                    <a:pt x="335" y="90"/>
                    <a:pt x="363" y="56"/>
                  </a:cubicBezTo>
                  <a:cubicBezTo>
                    <a:pt x="363" y="56"/>
                    <a:pt x="364" y="55"/>
                    <a:pt x="364" y="55"/>
                  </a:cubicBezTo>
                  <a:close/>
                  <a:moveTo>
                    <a:pt x="87" y="55"/>
                  </a:moveTo>
                  <a:cubicBezTo>
                    <a:pt x="79" y="55"/>
                    <a:pt x="71" y="54"/>
                    <a:pt x="62" y="55"/>
                  </a:cubicBezTo>
                  <a:cubicBezTo>
                    <a:pt x="62" y="55"/>
                    <a:pt x="61" y="55"/>
                    <a:pt x="61" y="55"/>
                  </a:cubicBezTo>
                  <a:cubicBezTo>
                    <a:pt x="61" y="55"/>
                    <a:pt x="61" y="56"/>
                    <a:pt x="62" y="56"/>
                  </a:cubicBezTo>
                  <a:cubicBezTo>
                    <a:pt x="86" y="86"/>
                    <a:pt x="118" y="107"/>
                    <a:pt x="155" y="118"/>
                  </a:cubicBezTo>
                  <a:cubicBezTo>
                    <a:pt x="156" y="118"/>
                    <a:pt x="156" y="118"/>
                    <a:pt x="156" y="118"/>
                  </a:cubicBezTo>
                  <a:cubicBezTo>
                    <a:pt x="156" y="118"/>
                    <a:pt x="156" y="118"/>
                    <a:pt x="156" y="117"/>
                  </a:cubicBezTo>
                  <a:cubicBezTo>
                    <a:pt x="137" y="100"/>
                    <a:pt x="124" y="79"/>
                    <a:pt x="114" y="56"/>
                  </a:cubicBezTo>
                  <a:cubicBezTo>
                    <a:pt x="114" y="55"/>
                    <a:pt x="112" y="55"/>
                    <a:pt x="111" y="55"/>
                  </a:cubicBezTo>
                  <a:cubicBezTo>
                    <a:pt x="103" y="54"/>
                    <a:pt x="95" y="55"/>
                    <a:pt x="87" y="55"/>
                  </a:cubicBezTo>
                  <a:close/>
                  <a:moveTo>
                    <a:pt x="224" y="81"/>
                  </a:moveTo>
                  <a:cubicBezTo>
                    <a:pt x="224" y="89"/>
                    <a:pt x="224" y="98"/>
                    <a:pt x="224" y="106"/>
                  </a:cubicBezTo>
                  <a:cubicBezTo>
                    <a:pt x="224" y="107"/>
                    <a:pt x="224" y="107"/>
                    <a:pt x="224" y="108"/>
                  </a:cubicBezTo>
                  <a:cubicBezTo>
                    <a:pt x="224" y="108"/>
                    <a:pt x="225" y="107"/>
                    <a:pt x="226" y="107"/>
                  </a:cubicBezTo>
                  <a:cubicBezTo>
                    <a:pt x="246" y="94"/>
                    <a:pt x="261" y="76"/>
                    <a:pt x="273" y="56"/>
                  </a:cubicBezTo>
                  <a:cubicBezTo>
                    <a:pt x="274" y="56"/>
                    <a:pt x="273" y="55"/>
                    <a:pt x="272" y="55"/>
                  </a:cubicBezTo>
                  <a:cubicBezTo>
                    <a:pt x="257" y="54"/>
                    <a:pt x="241" y="54"/>
                    <a:pt x="225" y="55"/>
                  </a:cubicBezTo>
                  <a:cubicBezTo>
                    <a:pt x="225" y="55"/>
                    <a:pt x="224" y="56"/>
                    <a:pt x="224" y="56"/>
                  </a:cubicBezTo>
                  <a:cubicBezTo>
                    <a:pt x="224" y="65"/>
                    <a:pt x="224" y="73"/>
                    <a:pt x="224" y="81"/>
                  </a:cubicBezTo>
                  <a:close/>
                  <a:moveTo>
                    <a:pt x="194" y="82"/>
                  </a:moveTo>
                  <a:cubicBezTo>
                    <a:pt x="194" y="73"/>
                    <a:pt x="194" y="65"/>
                    <a:pt x="194" y="56"/>
                  </a:cubicBezTo>
                  <a:cubicBezTo>
                    <a:pt x="194" y="56"/>
                    <a:pt x="193" y="55"/>
                    <a:pt x="192" y="55"/>
                  </a:cubicBezTo>
                  <a:cubicBezTo>
                    <a:pt x="178" y="54"/>
                    <a:pt x="163" y="54"/>
                    <a:pt x="148" y="55"/>
                  </a:cubicBezTo>
                  <a:cubicBezTo>
                    <a:pt x="148" y="55"/>
                    <a:pt x="147" y="56"/>
                    <a:pt x="147" y="56"/>
                  </a:cubicBezTo>
                  <a:cubicBezTo>
                    <a:pt x="158" y="77"/>
                    <a:pt x="172" y="95"/>
                    <a:pt x="192" y="109"/>
                  </a:cubicBezTo>
                  <a:cubicBezTo>
                    <a:pt x="193" y="109"/>
                    <a:pt x="193" y="109"/>
                    <a:pt x="194" y="109"/>
                  </a:cubicBezTo>
                  <a:cubicBezTo>
                    <a:pt x="194" y="109"/>
                    <a:pt x="194" y="108"/>
                    <a:pt x="194" y="108"/>
                  </a:cubicBezTo>
                  <a:cubicBezTo>
                    <a:pt x="194" y="99"/>
                    <a:pt x="194" y="91"/>
                    <a:pt x="194" y="8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2400"/>
            </a:p>
          </p:txBody>
        </p:sp>
        <p:sp>
          <p:nvSpPr>
            <p:cNvPr id="47" name="Freeform 7">
              <a:extLst>
                <a:ext uri="{FF2B5EF4-FFF2-40B4-BE49-F238E27FC236}">
                  <a16:creationId xmlns:a16="http://schemas.microsoft.com/office/drawing/2014/main" id="{BAA2DC66-D523-4725-9384-AA70E4C61DD3}"/>
                </a:ext>
              </a:extLst>
            </p:cNvPr>
            <p:cNvSpPr>
              <a:spLocks noEditPoints="1"/>
            </p:cNvSpPr>
            <p:nvPr/>
          </p:nvSpPr>
          <p:spPr bwMode="gray">
            <a:xfrm>
              <a:off x="4945063" y="-41275"/>
              <a:ext cx="2108200" cy="860425"/>
            </a:xfrm>
            <a:custGeom>
              <a:avLst/>
              <a:gdLst>
                <a:gd name="T0" fmla="*/ 45 w 424"/>
                <a:gd name="T1" fmla="*/ 148 h 173"/>
                <a:gd name="T2" fmla="*/ 32 w 424"/>
                <a:gd name="T3" fmla="*/ 170 h 173"/>
                <a:gd name="T4" fmla="*/ 3 w 424"/>
                <a:gd name="T5" fmla="*/ 173 h 173"/>
                <a:gd name="T6" fmla="*/ 155 w 424"/>
                <a:gd name="T7" fmla="*/ 28 h 173"/>
                <a:gd name="T8" fmla="*/ 424 w 424"/>
                <a:gd name="T9" fmla="*/ 171 h 173"/>
                <a:gd name="T10" fmla="*/ 395 w 424"/>
                <a:gd name="T11" fmla="*/ 173 h 173"/>
                <a:gd name="T12" fmla="*/ 382 w 424"/>
                <a:gd name="T13" fmla="*/ 149 h 173"/>
                <a:gd name="T14" fmla="*/ 321 w 424"/>
                <a:gd name="T15" fmla="*/ 148 h 173"/>
                <a:gd name="T16" fmla="*/ 325 w 424"/>
                <a:gd name="T17" fmla="*/ 171 h 173"/>
                <a:gd name="T18" fmla="*/ 297 w 424"/>
                <a:gd name="T19" fmla="*/ 173 h 173"/>
                <a:gd name="T20" fmla="*/ 287 w 424"/>
                <a:gd name="T21" fmla="*/ 149 h 173"/>
                <a:gd name="T22" fmla="*/ 225 w 424"/>
                <a:gd name="T23" fmla="*/ 148 h 173"/>
                <a:gd name="T24" fmla="*/ 223 w 424"/>
                <a:gd name="T25" fmla="*/ 170 h 173"/>
                <a:gd name="T26" fmla="*/ 196 w 424"/>
                <a:gd name="T27" fmla="*/ 173 h 173"/>
                <a:gd name="T28" fmla="*/ 194 w 424"/>
                <a:gd name="T29" fmla="*/ 150 h 173"/>
                <a:gd name="T30" fmla="*/ 137 w 424"/>
                <a:gd name="T31" fmla="*/ 148 h 173"/>
                <a:gd name="T32" fmla="*/ 128 w 424"/>
                <a:gd name="T33" fmla="*/ 171 h 173"/>
                <a:gd name="T34" fmla="*/ 99 w 424"/>
                <a:gd name="T35" fmla="*/ 173 h 173"/>
                <a:gd name="T36" fmla="*/ 103 w 424"/>
                <a:gd name="T37" fmla="*/ 150 h 173"/>
                <a:gd name="T38" fmla="*/ 73 w 424"/>
                <a:gd name="T39" fmla="*/ 148 h 173"/>
                <a:gd name="T40" fmla="*/ 359 w 424"/>
                <a:gd name="T41" fmla="*/ 118 h 173"/>
                <a:gd name="T42" fmla="*/ 360 w 424"/>
                <a:gd name="T43" fmla="*/ 116 h 173"/>
                <a:gd name="T44" fmla="*/ 258 w 424"/>
                <a:gd name="T45" fmla="*/ 56 h 173"/>
                <a:gd name="T46" fmla="*/ 305 w 424"/>
                <a:gd name="T47" fmla="*/ 116 h 173"/>
                <a:gd name="T48" fmla="*/ 333 w 424"/>
                <a:gd name="T49" fmla="*/ 118 h 173"/>
                <a:gd name="T50" fmla="*/ 113 w 424"/>
                <a:gd name="T51" fmla="*/ 118 h 173"/>
                <a:gd name="T52" fmla="*/ 157 w 424"/>
                <a:gd name="T53" fmla="*/ 59 h 173"/>
                <a:gd name="T54" fmla="*/ 157 w 424"/>
                <a:gd name="T55" fmla="*/ 58 h 173"/>
                <a:gd name="T56" fmla="*/ 64 w 424"/>
                <a:gd name="T57" fmla="*/ 118 h 173"/>
                <a:gd name="T58" fmla="*/ 90 w 424"/>
                <a:gd name="T59" fmla="*/ 118 h 173"/>
                <a:gd name="T60" fmla="*/ 269 w 424"/>
                <a:gd name="T61" fmla="*/ 118 h 173"/>
                <a:gd name="T62" fmla="*/ 225 w 424"/>
                <a:gd name="T63" fmla="*/ 68 h 173"/>
                <a:gd name="T64" fmla="*/ 224 w 424"/>
                <a:gd name="T65" fmla="*/ 69 h 173"/>
                <a:gd name="T66" fmla="*/ 225 w 424"/>
                <a:gd name="T67" fmla="*/ 118 h 173"/>
                <a:gd name="T68" fmla="*/ 194 w 424"/>
                <a:gd name="T69" fmla="*/ 93 h 173"/>
                <a:gd name="T70" fmla="*/ 194 w 424"/>
                <a:gd name="T71" fmla="*/ 68 h 173"/>
                <a:gd name="T72" fmla="*/ 150 w 424"/>
                <a:gd name="T73" fmla="*/ 116 h 173"/>
                <a:gd name="T74" fmla="*/ 192 w 424"/>
                <a:gd name="T75" fmla="*/ 118 h 173"/>
                <a:gd name="T76" fmla="*/ 194 w 424"/>
                <a:gd name="T77" fmla="*/ 93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4" h="173">
                  <a:moveTo>
                    <a:pt x="73" y="148"/>
                  </a:moveTo>
                  <a:cubicBezTo>
                    <a:pt x="64" y="148"/>
                    <a:pt x="55" y="148"/>
                    <a:pt x="45" y="148"/>
                  </a:cubicBezTo>
                  <a:cubicBezTo>
                    <a:pt x="44" y="148"/>
                    <a:pt x="43" y="149"/>
                    <a:pt x="42" y="149"/>
                  </a:cubicBezTo>
                  <a:cubicBezTo>
                    <a:pt x="39" y="156"/>
                    <a:pt x="36" y="164"/>
                    <a:pt x="32" y="170"/>
                  </a:cubicBezTo>
                  <a:cubicBezTo>
                    <a:pt x="32" y="171"/>
                    <a:pt x="30" y="173"/>
                    <a:pt x="29" y="173"/>
                  </a:cubicBezTo>
                  <a:cubicBezTo>
                    <a:pt x="21" y="173"/>
                    <a:pt x="12" y="173"/>
                    <a:pt x="3" y="173"/>
                  </a:cubicBezTo>
                  <a:cubicBezTo>
                    <a:pt x="1" y="173"/>
                    <a:pt x="0" y="172"/>
                    <a:pt x="1" y="170"/>
                  </a:cubicBezTo>
                  <a:cubicBezTo>
                    <a:pt x="28" y="96"/>
                    <a:pt x="80" y="48"/>
                    <a:pt x="155" y="28"/>
                  </a:cubicBezTo>
                  <a:cubicBezTo>
                    <a:pt x="258" y="0"/>
                    <a:pt x="366" y="50"/>
                    <a:pt x="413" y="144"/>
                  </a:cubicBezTo>
                  <a:cubicBezTo>
                    <a:pt x="417" y="153"/>
                    <a:pt x="420" y="162"/>
                    <a:pt x="424" y="171"/>
                  </a:cubicBezTo>
                  <a:cubicBezTo>
                    <a:pt x="424" y="171"/>
                    <a:pt x="423" y="173"/>
                    <a:pt x="422" y="173"/>
                  </a:cubicBezTo>
                  <a:cubicBezTo>
                    <a:pt x="413" y="173"/>
                    <a:pt x="404" y="173"/>
                    <a:pt x="395" y="173"/>
                  </a:cubicBezTo>
                  <a:cubicBezTo>
                    <a:pt x="394" y="173"/>
                    <a:pt x="393" y="172"/>
                    <a:pt x="392" y="171"/>
                  </a:cubicBezTo>
                  <a:cubicBezTo>
                    <a:pt x="389" y="164"/>
                    <a:pt x="386" y="156"/>
                    <a:pt x="382" y="149"/>
                  </a:cubicBezTo>
                  <a:cubicBezTo>
                    <a:pt x="382" y="148"/>
                    <a:pt x="381" y="148"/>
                    <a:pt x="380" y="148"/>
                  </a:cubicBezTo>
                  <a:cubicBezTo>
                    <a:pt x="360" y="148"/>
                    <a:pt x="340" y="148"/>
                    <a:pt x="321" y="148"/>
                  </a:cubicBezTo>
                  <a:cubicBezTo>
                    <a:pt x="320" y="148"/>
                    <a:pt x="319" y="149"/>
                    <a:pt x="319" y="150"/>
                  </a:cubicBezTo>
                  <a:cubicBezTo>
                    <a:pt x="321" y="157"/>
                    <a:pt x="323" y="164"/>
                    <a:pt x="325" y="171"/>
                  </a:cubicBezTo>
                  <a:cubicBezTo>
                    <a:pt x="325" y="171"/>
                    <a:pt x="325" y="173"/>
                    <a:pt x="324" y="173"/>
                  </a:cubicBezTo>
                  <a:cubicBezTo>
                    <a:pt x="315" y="173"/>
                    <a:pt x="306" y="173"/>
                    <a:pt x="297" y="173"/>
                  </a:cubicBezTo>
                  <a:cubicBezTo>
                    <a:pt x="296" y="173"/>
                    <a:pt x="295" y="172"/>
                    <a:pt x="295" y="171"/>
                  </a:cubicBezTo>
                  <a:cubicBezTo>
                    <a:pt x="292" y="164"/>
                    <a:pt x="290" y="156"/>
                    <a:pt x="287" y="149"/>
                  </a:cubicBezTo>
                  <a:cubicBezTo>
                    <a:pt x="287" y="148"/>
                    <a:pt x="286" y="148"/>
                    <a:pt x="285" y="148"/>
                  </a:cubicBezTo>
                  <a:cubicBezTo>
                    <a:pt x="265" y="148"/>
                    <a:pt x="245" y="148"/>
                    <a:pt x="225" y="148"/>
                  </a:cubicBezTo>
                  <a:cubicBezTo>
                    <a:pt x="225" y="148"/>
                    <a:pt x="224" y="149"/>
                    <a:pt x="224" y="150"/>
                  </a:cubicBezTo>
                  <a:cubicBezTo>
                    <a:pt x="223" y="156"/>
                    <a:pt x="224" y="163"/>
                    <a:pt x="223" y="170"/>
                  </a:cubicBezTo>
                  <a:cubicBezTo>
                    <a:pt x="223" y="171"/>
                    <a:pt x="222" y="173"/>
                    <a:pt x="221" y="173"/>
                  </a:cubicBezTo>
                  <a:cubicBezTo>
                    <a:pt x="213" y="173"/>
                    <a:pt x="205" y="173"/>
                    <a:pt x="196" y="173"/>
                  </a:cubicBezTo>
                  <a:cubicBezTo>
                    <a:pt x="195" y="173"/>
                    <a:pt x="194" y="171"/>
                    <a:pt x="194" y="170"/>
                  </a:cubicBezTo>
                  <a:cubicBezTo>
                    <a:pt x="194" y="164"/>
                    <a:pt x="194" y="157"/>
                    <a:pt x="194" y="150"/>
                  </a:cubicBezTo>
                  <a:cubicBezTo>
                    <a:pt x="194" y="149"/>
                    <a:pt x="193" y="148"/>
                    <a:pt x="192" y="148"/>
                  </a:cubicBezTo>
                  <a:cubicBezTo>
                    <a:pt x="174" y="148"/>
                    <a:pt x="156" y="148"/>
                    <a:pt x="137" y="148"/>
                  </a:cubicBezTo>
                  <a:cubicBezTo>
                    <a:pt x="137" y="148"/>
                    <a:pt x="135" y="149"/>
                    <a:pt x="135" y="149"/>
                  </a:cubicBezTo>
                  <a:cubicBezTo>
                    <a:pt x="133" y="156"/>
                    <a:pt x="131" y="164"/>
                    <a:pt x="128" y="171"/>
                  </a:cubicBezTo>
                  <a:cubicBezTo>
                    <a:pt x="128" y="172"/>
                    <a:pt x="127" y="173"/>
                    <a:pt x="126" y="173"/>
                  </a:cubicBezTo>
                  <a:cubicBezTo>
                    <a:pt x="117" y="173"/>
                    <a:pt x="108" y="173"/>
                    <a:pt x="99" y="173"/>
                  </a:cubicBezTo>
                  <a:cubicBezTo>
                    <a:pt x="99" y="173"/>
                    <a:pt x="98" y="171"/>
                    <a:pt x="98" y="171"/>
                  </a:cubicBezTo>
                  <a:cubicBezTo>
                    <a:pt x="100" y="164"/>
                    <a:pt x="101" y="157"/>
                    <a:pt x="103" y="150"/>
                  </a:cubicBezTo>
                  <a:cubicBezTo>
                    <a:pt x="103" y="149"/>
                    <a:pt x="102" y="148"/>
                    <a:pt x="102" y="148"/>
                  </a:cubicBezTo>
                  <a:cubicBezTo>
                    <a:pt x="92" y="148"/>
                    <a:pt x="83" y="148"/>
                    <a:pt x="73" y="148"/>
                  </a:cubicBezTo>
                  <a:close/>
                  <a:moveTo>
                    <a:pt x="333" y="118"/>
                  </a:moveTo>
                  <a:cubicBezTo>
                    <a:pt x="342" y="118"/>
                    <a:pt x="350" y="118"/>
                    <a:pt x="359" y="118"/>
                  </a:cubicBezTo>
                  <a:cubicBezTo>
                    <a:pt x="359" y="118"/>
                    <a:pt x="360" y="118"/>
                    <a:pt x="360" y="118"/>
                  </a:cubicBezTo>
                  <a:cubicBezTo>
                    <a:pt x="360" y="117"/>
                    <a:pt x="360" y="117"/>
                    <a:pt x="360" y="116"/>
                  </a:cubicBezTo>
                  <a:cubicBezTo>
                    <a:pt x="332" y="86"/>
                    <a:pt x="299" y="66"/>
                    <a:pt x="259" y="56"/>
                  </a:cubicBezTo>
                  <a:cubicBezTo>
                    <a:pt x="259" y="56"/>
                    <a:pt x="258" y="56"/>
                    <a:pt x="258" y="56"/>
                  </a:cubicBezTo>
                  <a:cubicBezTo>
                    <a:pt x="258" y="56"/>
                    <a:pt x="258" y="57"/>
                    <a:pt x="259" y="57"/>
                  </a:cubicBezTo>
                  <a:cubicBezTo>
                    <a:pt x="278" y="74"/>
                    <a:pt x="293" y="94"/>
                    <a:pt x="305" y="116"/>
                  </a:cubicBezTo>
                  <a:cubicBezTo>
                    <a:pt x="305" y="117"/>
                    <a:pt x="307" y="118"/>
                    <a:pt x="308" y="118"/>
                  </a:cubicBezTo>
                  <a:cubicBezTo>
                    <a:pt x="316" y="118"/>
                    <a:pt x="325" y="118"/>
                    <a:pt x="333" y="118"/>
                  </a:cubicBezTo>
                  <a:close/>
                  <a:moveTo>
                    <a:pt x="90" y="118"/>
                  </a:moveTo>
                  <a:cubicBezTo>
                    <a:pt x="98" y="118"/>
                    <a:pt x="106" y="118"/>
                    <a:pt x="113" y="118"/>
                  </a:cubicBezTo>
                  <a:cubicBezTo>
                    <a:pt x="114" y="118"/>
                    <a:pt x="116" y="117"/>
                    <a:pt x="116" y="116"/>
                  </a:cubicBezTo>
                  <a:cubicBezTo>
                    <a:pt x="127" y="95"/>
                    <a:pt x="140" y="76"/>
                    <a:pt x="157" y="59"/>
                  </a:cubicBezTo>
                  <a:cubicBezTo>
                    <a:pt x="158" y="59"/>
                    <a:pt x="158" y="58"/>
                    <a:pt x="158" y="58"/>
                  </a:cubicBezTo>
                  <a:cubicBezTo>
                    <a:pt x="158" y="58"/>
                    <a:pt x="157" y="58"/>
                    <a:pt x="157" y="58"/>
                  </a:cubicBezTo>
                  <a:cubicBezTo>
                    <a:pt x="121" y="69"/>
                    <a:pt x="90" y="88"/>
                    <a:pt x="65" y="116"/>
                  </a:cubicBezTo>
                  <a:cubicBezTo>
                    <a:pt x="65" y="117"/>
                    <a:pt x="65" y="117"/>
                    <a:pt x="64" y="118"/>
                  </a:cubicBezTo>
                  <a:cubicBezTo>
                    <a:pt x="65" y="118"/>
                    <a:pt x="65" y="118"/>
                    <a:pt x="66" y="118"/>
                  </a:cubicBezTo>
                  <a:cubicBezTo>
                    <a:pt x="74" y="118"/>
                    <a:pt x="82" y="118"/>
                    <a:pt x="90" y="118"/>
                  </a:cubicBezTo>
                  <a:close/>
                  <a:moveTo>
                    <a:pt x="247" y="118"/>
                  </a:moveTo>
                  <a:cubicBezTo>
                    <a:pt x="255" y="118"/>
                    <a:pt x="262" y="118"/>
                    <a:pt x="269" y="118"/>
                  </a:cubicBezTo>
                  <a:cubicBezTo>
                    <a:pt x="270" y="118"/>
                    <a:pt x="270" y="117"/>
                    <a:pt x="270" y="116"/>
                  </a:cubicBezTo>
                  <a:cubicBezTo>
                    <a:pt x="258" y="98"/>
                    <a:pt x="244" y="81"/>
                    <a:pt x="225" y="68"/>
                  </a:cubicBezTo>
                  <a:cubicBezTo>
                    <a:pt x="225" y="68"/>
                    <a:pt x="224" y="68"/>
                    <a:pt x="224" y="67"/>
                  </a:cubicBezTo>
                  <a:cubicBezTo>
                    <a:pt x="224" y="68"/>
                    <a:pt x="224" y="69"/>
                    <a:pt x="224" y="69"/>
                  </a:cubicBezTo>
                  <a:cubicBezTo>
                    <a:pt x="224" y="85"/>
                    <a:pt x="224" y="100"/>
                    <a:pt x="224" y="116"/>
                  </a:cubicBezTo>
                  <a:cubicBezTo>
                    <a:pt x="224" y="117"/>
                    <a:pt x="225" y="118"/>
                    <a:pt x="225" y="118"/>
                  </a:cubicBezTo>
                  <a:cubicBezTo>
                    <a:pt x="233" y="118"/>
                    <a:pt x="240" y="118"/>
                    <a:pt x="247" y="118"/>
                  </a:cubicBezTo>
                  <a:close/>
                  <a:moveTo>
                    <a:pt x="194" y="93"/>
                  </a:moveTo>
                  <a:cubicBezTo>
                    <a:pt x="194" y="85"/>
                    <a:pt x="194" y="78"/>
                    <a:pt x="194" y="70"/>
                  </a:cubicBezTo>
                  <a:cubicBezTo>
                    <a:pt x="194" y="69"/>
                    <a:pt x="194" y="68"/>
                    <a:pt x="194" y="68"/>
                  </a:cubicBezTo>
                  <a:cubicBezTo>
                    <a:pt x="193" y="68"/>
                    <a:pt x="192" y="68"/>
                    <a:pt x="192" y="69"/>
                  </a:cubicBezTo>
                  <a:cubicBezTo>
                    <a:pt x="175" y="82"/>
                    <a:pt x="161" y="98"/>
                    <a:pt x="150" y="116"/>
                  </a:cubicBezTo>
                  <a:cubicBezTo>
                    <a:pt x="150" y="117"/>
                    <a:pt x="151" y="118"/>
                    <a:pt x="151" y="118"/>
                  </a:cubicBezTo>
                  <a:cubicBezTo>
                    <a:pt x="165" y="118"/>
                    <a:pt x="179" y="118"/>
                    <a:pt x="192" y="118"/>
                  </a:cubicBezTo>
                  <a:cubicBezTo>
                    <a:pt x="193" y="118"/>
                    <a:pt x="194" y="117"/>
                    <a:pt x="194" y="116"/>
                  </a:cubicBezTo>
                  <a:cubicBezTo>
                    <a:pt x="194" y="108"/>
                    <a:pt x="194" y="101"/>
                    <a:pt x="194" y="9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2400"/>
            </a:p>
          </p:txBody>
        </p:sp>
        <p:sp>
          <p:nvSpPr>
            <p:cNvPr id="48" name="Freeform 8">
              <a:extLst>
                <a:ext uri="{FF2B5EF4-FFF2-40B4-BE49-F238E27FC236}">
                  <a16:creationId xmlns:a16="http://schemas.microsoft.com/office/drawing/2014/main" id="{575115B3-4C7D-4A6F-93E9-3A63D5591B69}"/>
                </a:ext>
              </a:extLst>
            </p:cNvPr>
            <p:cNvSpPr>
              <a:spLocks/>
            </p:cNvSpPr>
            <p:nvPr/>
          </p:nvSpPr>
          <p:spPr bwMode="gray">
            <a:xfrm>
              <a:off x="4933951" y="952500"/>
              <a:ext cx="617538" cy="363538"/>
            </a:xfrm>
            <a:custGeom>
              <a:avLst/>
              <a:gdLst>
                <a:gd name="T0" fmla="*/ 90 w 124"/>
                <a:gd name="T1" fmla="*/ 72 h 73"/>
                <a:gd name="T2" fmla="*/ 77 w 124"/>
                <a:gd name="T3" fmla="*/ 63 h 73"/>
                <a:gd name="T4" fmla="*/ 63 w 124"/>
                <a:gd name="T5" fmla="*/ 23 h 73"/>
                <a:gd name="T6" fmla="*/ 62 w 124"/>
                <a:gd name="T7" fmla="*/ 21 h 73"/>
                <a:gd name="T8" fmla="*/ 61 w 124"/>
                <a:gd name="T9" fmla="*/ 23 h 73"/>
                <a:gd name="T10" fmla="*/ 46 w 124"/>
                <a:gd name="T11" fmla="*/ 64 h 73"/>
                <a:gd name="T12" fmla="*/ 32 w 124"/>
                <a:gd name="T13" fmla="*/ 73 h 73"/>
                <a:gd name="T14" fmla="*/ 19 w 124"/>
                <a:gd name="T15" fmla="*/ 63 h 73"/>
                <a:gd name="T16" fmla="*/ 2 w 124"/>
                <a:gd name="T17" fmla="*/ 14 h 73"/>
                <a:gd name="T18" fmla="*/ 6 w 124"/>
                <a:gd name="T19" fmla="*/ 2 h 73"/>
                <a:gd name="T20" fmla="*/ 21 w 124"/>
                <a:gd name="T21" fmla="*/ 7 h 73"/>
                <a:gd name="T22" fmla="*/ 31 w 124"/>
                <a:gd name="T23" fmla="*/ 41 h 73"/>
                <a:gd name="T24" fmla="*/ 34 w 124"/>
                <a:gd name="T25" fmla="*/ 49 h 73"/>
                <a:gd name="T26" fmla="*/ 37 w 124"/>
                <a:gd name="T27" fmla="*/ 42 h 73"/>
                <a:gd name="T28" fmla="*/ 47 w 124"/>
                <a:gd name="T29" fmla="*/ 11 h 73"/>
                <a:gd name="T30" fmla="*/ 62 w 124"/>
                <a:gd name="T31" fmla="*/ 1 h 73"/>
                <a:gd name="T32" fmla="*/ 76 w 124"/>
                <a:gd name="T33" fmla="*/ 11 h 73"/>
                <a:gd name="T34" fmla="*/ 89 w 124"/>
                <a:gd name="T35" fmla="*/ 47 h 73"/>
                <a:gd name="T36" fmla="*/ 90 w 124"/>
                <a:gd name="T37" fmla="*/ 49 h 73"/>
                <a:gd name="T38" fmla="*/ 90 w 124"/>
                <a:gd name="T39" fmla="*/ 47 h 73"/>
                <a:gd name="T40" fmla="*/ 101 w 124"/>
                <a:gd name="T41" fmla="*/ 10 h 73"/>
                <a:gd name="T42" fmla="*/ 113 w 124"/>
                <a:gd name="T43" fmla="*/ 1 h 73"/>
                <a:gd name="T44" fmla="*/ 121 w 124"/>
                <a:gd name="T45" fmla="*/ 13 h 73"/>
                <a:gd name="T46" fmla="*/ 104 w 124"/>
                <a:gd name="T47" fmla="*/ 63 h 73"/>
                <a:gd name="T48" fmla="*/ 90 w 124"/>
                <a:gd name="T49"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4" h="73">
                  <a:moveTo>
                    <a:pt x="90" y="72"/>
                  </a:moveTo>
                  <a:cubicBezTo>
                    <a:pt x="84" y="73"/>
                    <a:pt x="79" y="70"/>
                    <a:pt x="77" y="63"/>
                  </a:cubicBezTo>
                  <a:cubicBezTo>
                    <a:pt x="72" y="50"/>
                    <a:pt x="67" y="37"/>
                    <a:pt x="63" y="23"/>
                  </a:cubicBezTo>
                  <a:cubicBezTo>
                    <a:pt x="62" y="22"/>
                    <a:pt x="62" y="22"/>
                    <a:pt x="62" y="21"/>
                  </a:cubicBezTo>
                  <a:cubicBezTo>
                    <a:pt x="61" y="22"/>
                    <a:pt x="61" y="22"/>
                    <a:pt x="61" y="23"/>
                  </a:cubicBezTo>
                  <a:cubicBezTo>
                    <a:pt x="56" y="37"/>
                    <a:pt x="51" y="50"/>
                    <a:pt x="46" y="64"/>
                  </a:cubicBezTo>
                  <a:cubicBezTo>
                    <a:pt x="44" y="70"/>
                    <a:pt x="40" y="73"/>
                    <a:pt x="32" y="73"/>
                  </a:cubicBezTo>
                  <a:cubicBezTo>
                    <a:pt x="25" y="72"/>
                    <a:pt x="21" y="69"/>
                    <a:pt x="19" y="63"/>
                  </a:cubicBezTo>
                  <a:cubicBezTo>
                    <a:pt x="13" y="47"/>
                    <a:pt x="8" y="30"/>
                    <a:pt x="2" y="14"/>
                  </a:cubicBezTo>
                  <a:cubicBezTo>
                    <a:pt x="0" y="8"/>
                    <a:pt x="1" y="4"/>
                    <a:pt x="6" y="2"/>
                  </a:cubicBezTo>
                  <a:cubicBezTo>
                    <a:pt x="12" y="0"/>
                    <a:pt x="19" y="2"/>
                    <a:pt x="21" y="7"/>
                  </a:cubicBezTo>
                  <a:cubicBezTo>
                    <a:pt x="25" y="18"/>
                    <a:pt x="28" y="30"/>
                    <a:pt x="31" y="41"/>
                  </a:cubicBezTo>
                  <a:cubicBezTo>
                    <a:pt x="32" y="44"/>
                    <a:pt x="33" y="47"/>
                    <a:pt x="34" y="49"/>
                  </a:cubicBezTo>
                  <a:cubicBezTo>
                    <a:pt x="35" y="47"/>
                    <a:pt x="36" y="44"/>
                    <a:pt x="37" y="42"/>
                  </a:cubicBezTo>
                  <a:cubicBezTo>
                    <a:pt x="40" y="31"/>
                    <a:pt x="44" y="21"/>
                    <a:pt x="47" y="11"/>
                  </a:cubicBezTo>
                  <a:cubicBezTo>
                    <a:pt x="50" y="4"/>
                    <a:pt x="54" y="1"/>
                    <a:pt x="62" y="1"/>
                  </a:cubicBezTo>
                  <a:cubicBezTo>
                    <a:pt x="69" y="1"/>
                    <a:pt x="73" y="4"/>
                    <a:pt x="76" y="11"/>
                  </a:cubicBezTo>
                  <a:cubicBezTo>
                    <a:pt x="80" y="23"/>
                    <a:pt x="84" y="35"/>
                    <a:pt x="89" y="47"/>
                  </a:cubicBezTo>
                  <a:cubicBezTo>
                    <a:pt x="89" y="48"/>
                    <a:pt x="89" y="49"/>
                    <a:pt x="90" y="49"/>
                  </a:cubicBezTo>
                  <a:cubicBezTo>
                    <a:pt x="90" y="48"/>
                    <a:pt x="90" y="48"/>
                    <a:pt x="90" y="47"/>
                  </a:cubicBezTo>
                  <a:cubicBezTo>
                    <a:pt x="94" y="35"/>
                    <a:pt x="97" y="23"/>
                    <a:pt x="101" y="10"/>
                  </a:cubicBezTo>
                  <a:cubicBezTo>
                    <a:pt x="103" y="3"/>
                    <a:pt x="106" y="1"/>
                    <a:pt x="113" y="1"/>
                  </a:cubicBezTo>
                  <a:cubicBezTo>
                    <a:pt x="121" y="2"/>
                    <a:pt x="124" y="6"/>
                    <a:pt x="121" y="13"/>
                  </a:cubicBezTo>
                  <a:cubicBezTo>
                    <a:pt x="116" y="30"/>
                    <a:pt x="110" y="47"/>
                    <a:pt x="104" y="63"/>
                  </a:cubicBezTo>
                  <a:cubicBezTo>
                    <a:pt x="102" y="70"/>
                    <a:pt x="98" y="72"/>
                    <a:pt x="90" y="7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2400"/>
            </a:p>
          </p:txBody>
        </p:sp>
        <p:sp>
          <p:nvSpPr>
            <p:cNvPr id="49" name="Freeform 9">
              <a:extLst>
                <a:ext uri="{FF2B5EF4-FFF2-40B4-BE49-F238E27FC236}">
                  <a16:creationId xmlns:a16="http://schemas.microsoft.com/office/drawing/2014/main" id="{CFB7063B-0DFA-4BB9-957F-7F068926E556}"/>
                </a:ext>
              </a:extLst>
            </p:cNvPr>
            <p:cNvSpPr>
              <a:spLocks/>
            </p:cNvSpPr>
            <p:nvPr/>
          </p:nvSpPr>
          <p:spPr bwMode="gray">
            <a:xfrm>
              <a:off x="6446838" y="952500"/>
              <a:ext cx="617538" cy="363538"/>
            </a:xfrm>
            <a:custGeom>
              <a:avLst/>
              <a:gdLst>
                <a:gd name="T0" fmla="*/ 90 w 124"/>
                <a:gd name="T1" fmla="*/ 72 h 73"/>
                <a:gd name="T2" fmla="*/ 77 w 124"/>
                <a:gd name="T3" fmla="*/ 63 h 73"/>
                <a:gd name="T4" fmla="*/ 63 w 124"/>
                <a:gd name="T5" fmla="*/ 23 h 73"/>
                <a:gd name="T6" fmla="*/ 62 w 124"/>
                <a:gd name="T7" fmla="*/ 21 h 73"/>
                <a:gd name="T8" fmla="*/ 61 w 124"/>
                <a:gd name="T9" fmla="*/ 23 h 73"/>
                <a:gd name="T10" fmla="*/ 47 w 124"/>
                <a:gd name="T11" fmla="*/ 63 h 73"/>
                <a:gd name="T12" fmla="*/ 32 w 124"/>
                <a:gd name="T13" fmla="*/ 72 h 73"/>
                <a:gd name="T14" fmla="*/ 19 w 124"/>
                <a:gd name="T15" fmla="*/ 63 h 73"/>
                <a:gd name="T16" fmla="*/ 2 w 124"/>
                <a:gd name="T17" fmla="*/ 14 h 73"/>
                <a:gd name="T18" fmla="*/ 6 w 124"/>
                <a:gd name="T19" fmla="*/ 2 h 73"/>
                <a:gd name="T20" fmla="*/ 21 w 124"/>
                <a:gd name="T21" fmla="*/ 6 h 73"/>
                <a:gd name="T22" fmla="*/ 31 w 124"/>
                <a:gd name="T23" fmla="*/ 40 h 73"/>
                <a:gd name="T24" fmla="*/ 33 w 124"/>
                <a:gd name="T25" fmla="*/ 48 h 73"/>
                <a:gd name="T26" fmla="*/ 34 w 124"/>
                <a:gd name="T27" fmla="*/ 49 h 73"/>
                <a:gd name="T28" fmla="*/ 35 w 124"/>
                <a:gd name="T29" fmla="*/ 48 h 73"/>
                <a:gd name="T30" fmla="*/ 47 w 124"/>
                <a:gd name="T31" fmla="*/ 12 h 73"/>
                <a:gd name="T32" fmla="*/ 62 w 124"/>
                <a:gd name="T33" fmla="*/ 1 h 73"/>
                <a:gd name="T34" fmla="*/ 76 w 124"/>
                <a:gd name="T35" fmla="*/ 12 h 73"/>
                <a:gd name="T36" fmla="*/ 89 w 124"/>
                <a:gd name="T37" fmla="*/ 48 h 73"/>
                <a:gd name="T38" fmla="*/ 90 w 124"/>
                <a:gd name="T39" fmla="*/ 49 h 73"/>
                <a:gd name="T40" fmla="*/ 90 w 124"/>
                <a:gd name="T41" fmla="*/ 48 h 73"/>
                <a:gd name="T42" fmla="*/ 101 w 124"/>
                <a:gd name="T43" fmla="*/ 10 h 73"/>
                <a:gd name="T44" fmla="*/ 112 w 124"/>
                <a:gd name="T45" fmla="*/ 1 h 73"/>
                <a:gd name="T46" fmla="*/ 121 w 124"/>
                <a:gd name="T47" fmla="*/ 14 h 73"/>
                <a:gd name="T48" fmla="*/ 104 w 124"/>
                <a:gd name="T49" fmla="*/ 63 h 73"/>
                <a:gd name="T50" fmla="*/ 90 w 124"/>
                <a:gd name="T51"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4" h="73">
                  <a:moveTo>
                    <a:pt x="90" y="72"/>
                  </a:moveTo>
                  <a:cubicBezTo>
                    <a:pt x="84" y="73"/>
                    <a:pt x="79" y="70"/>
                    <a:pt x="77" y="63"/>
                  </a:cubicBezTo>
                  <a:cubicBezTo>
                    <a:pt x="72" y="50"/>
                    <a:pt x="68" y="36"/>
                    <a:pt x="63" y="23"/>
                  </a:cubicBezTo>
                  <a:cubicBezTo>
                    <a:pt x="63" y="22"/>
                    <a:pt x="62" y="22"/>
                    <a:pt x="62" y="21"/>
                  </a:cubicBezTo>
                  <a:cubicBezTo>
                    <a:pt x="62" y="22"/>
                    <a:pt x="61" y="22"/>
                    <a:pt x="61" y="23"/>
                  </a:cubicBezTo>
                  <a:cubicBezTo>
                    <a:pt x="56" y="36"/>
                    <a:pt x="52" y="50"/>
                    <a:pt x="47" y="63"/>
                  </a:cubicBezTo>
                  <a:cubicBezTo>
                    <a:pt x="44" y="70"/>
                    <a:pt x="40" y="73"/>
                    <a:pt x="32" y="72"/>
                  </a:cubicBezTo>
                  <a:cubicBezTo>
                    <a:pt x="25" y="72"/>
                    <a:pt x="22" y="70"/>
                    <a:pt x="19" y="63"/>
                  </a:cubicBezTo>
                  <a:cubicBezTo>
                    <a:pt x="13" y="46"/>
                    <a:pt x="8" y="30"/>
                    <a:pt x="2" y="14"/>
                  </a:cubicBezTo>
                  <a:cubicBezTo>
                    <a:pt x="0" y="9"/>
                    <a:pt x="0" y="5"/>
                    <a:pt x="6" y="2"/>
                  </a:cubicBezTo>
                  <a:cubicBezTo>
                    <a:pt x="12" y="0"/>
                    <a:pt x="19" y="1"/>
                    <a:pt x="21" y="6"/>
                  </a:cubicBezTo>
                  <a:cubicBezTo>
                    <a:pt x="25" y="17"/>
                    <a:pt x="28" y="29"/>
                    <a:pt x="31" y="40"/>
                  </a:cubicBezTo>
                  <a:cubicBezTo>
                    <a:pt x="32" y="42"/>
                    <a:pt x="33" y="45"/>
                    <a:pt x="33" y="48"/>
                  </a:cubicBezTo>
                  <a:cubicBezTo>
                    <a:pt x="33" y="48"/>
                    <a:pt x="34" y="49"/>
                    <a:pt x="34" y="49"/>
                  </a:cubicBezTo>
                  <a:cubicBezTo>
                    <a:pt x="34" y="49"/>
                    <a:pt x="34" y="48"/>
                    <a:pt x="35" y="48"/>
                  </a:cubicBezTo>
                  <a:cubicBezTo>
                    <a:pt x="39" y="36"/>
                    <a:pt x="43" y="24"/>
                    <a:pt x="47" y="12"/>
                  </a:cubicBezTo>
                  <a:cubicBezTo>
                    <a:pt x="50" y="4"/>
                    <a:pt x="54" y="1"/>
                    <a:pt x="62" y="1"/>
                  </a:cubicBezTo>
                  <a:cubicBezTo>
                    <a:pt x="70" y="1"/>
                    <a:pt x="73" y="4"/>
                    <a:pt x="76" y="12"/>
                  </a:cubicBezTo>
                  <a:cubicBezTo>
                    <a:pt x="81" y="23"/>
                    <a:pt x="85" y="36"/>
                    <a:pt x="89" y="48"/>
                  </a:cubicBezTo>
                  <a:cubicBezTo>
                    <a:pt x="89" y="48"/>
                    <a:pt x="90" y="49"/>
                    <a:pt x="90" y="49"/>
                  </a:cubicBezTo>
                  <a:cubicBezTo>
                    <a:pt x="90" y="49"/>
                    <a:pt x="90" y="48"/>
                    <a:pt x="90" y="48"/>
                  </a:cubicBezTo>
                  <a:cubicBezTo>
                    <a:pt x="94" y="35"/>
                    <a:pt x="98" y="23"/>
                    <a:pt x="101" y="10"/>
                  </a:cubicBezTo>
                  <a:cubicBezTo>
                    <a:pt x="103" y="5"/>
                    <a:pt x="106" y="2"/>
                    <a:pt x="112" y="1"/>
                  </a:cubicBezTo>
                  <a:cubicBezTo>
                    <a:pt x="121" y="1"/>
                    <a:pt x="124" y="6"/>
                    <a:pt x="121" y="14"/>
                  </a:cubicBezTo>
                  <a:cubicBezTo>
                    <a:pt x="116" y="31"/>
                    <a:pt x="110" y="47"/>
                    <a:pt x="104" y="63"/>
                  </a:cubicBezTo>
                  <a:cubicBezTo>
                    <a:pt x="102" y="70"/>
                    <a:pt x="98" y="72"/>
                    <a:pt x="90" y="7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2400"/>
            </a:p>
          </p:txBody>
        </p:sp>
        <p:sp>
          <p:nvSpPr>
            <p:cNvPr id="50" name="Freeform 10">
              <a:extLst>
                <a:ext uri="{FF2B5EF4-FFF2-40B4-BE49-F238E27FC236}">
                  <a16:creationId xmlns:a16="http://schemas.microsoft.com/office/drawing/2014/main" id="{131A025F-51C1-46B8-8513-E958EFF8699E}"/>
                </a:ext>
              </a:extLst>
            </p:cNvPr>
            <p:cNvSpPr>
              <a:spLocks/>
            </p:cNvSpPr>
            <p:nvPr/>
          </p:nvSpPr>
          <p:spPr bwMode="gray">
            <a:xfrm>
              <a:off x="5691188" y="952500"/>
              <a:ext cx="615950" cy="363538"/>
            </a:xfrm>
            <a:custGeom>
              <a:avLst/>
              <a:gdLst>
                <a:gd name="T0" fmla="*/ 90 w 124"/>
                <a:gd name="T1" fmla="*/ 72 h 73"/>
                <a:gd name="T2" fmla="*/ 77 w 124"/>
                <a:gd name="T3" fmla="*/ 64 h 73"/>
                <a:gd name="T4" fmla="*/ 63 w 124"/>
                <a:gd name="T5" fmla="*/ 23 h 73"/>
                <a:gd name="T6" fmla="*/ 62 w 124"/>
                <a:gd name="T7" fmla="*/ 21 h 73"/>
                <a:gd name="T8" fmla="*/ 61 w 124"/>
                <a:gd name="T9" fmla="*/ 23 h 73"/>
                <a:gd name="T10" fmla="*/ 46 w 124"/>
                <a:gd name="T11" fmla="*/ 63 h 73"/>
                <a:gd name="T12" fmla="*/ 32 w 124"/>
                <a:gd name="T13" fmla="*/ 72 h 73"/>
                <a:gd name="T14" fmla="*/ 19 w 124"/>
                <a:gd name="T15" fmla="*/ 63 h 73"/>
                <a:gd name="T16" fmla="*/ 2 w 124"/>
                <a:gd name="T17" fmla="*/ 14 h 73"/>
                <a:gd name="T18" fmla="*/ 6 w 124"/>
                <a:gd name="T19" fmla="*/ 2 h 73"/>
                <a:gd name="T20" fmla="*/ 21 w 124"/>
                <a:gd name="T21" fmla="*/ 7 h 73"/>
                <a:gd name="T22" fmla="*/ 31 w 124"/>
                <a:gd name="T23" fmla="*/ 42 h 73"/>
                <a:gd name="T24" fmla="*/ 34 w 124"/>
                <a:gd name="T25" fmla="*/ 49 h 73"/>
                <a:gd name="T26" fmla="*/ 37 w 124"/>
                <a:gd name="T27" fmla="*/ 42 h 73"/>
                <a:gd name="T28" fmla="*/ 48 w 124"/>
                <a:gd name="T29" fmla="*/ 10 h 73"/>
                <a:gd name="T30" fmla="*/ 62 w 124"/>
                <a:gd name="T31" fmla="*/ 1 h 73"/>
                <a:gd name="T32" fmla="*/ 76 w 124"/>
                <a:gd name="T33" fmla="*/ 10 h 73"/>
                <a:gd name="T34" fmla="*/ 89 w 124"/>
                <a:gd name="T35" fmla="*/ 47 h 73"/>
                <a:gd name="T36" fmla="*/ 90 w 124"/>
                <a:gd name="T37" fmla="*/ 49 h 73"/>
                <a:gd name="T38" fmla="*/ 91 w 124"/>
                <a:gd name="T39" fmla="*/ 47 h 73"/>
                <a:gd name="T40" fmla="*/ 101 w 124"/>
                <a:gd name="T41" fmla="*/ 10 h 73"/>
                <a:gd name="T42" fmla="*/ 116 w 124"/>
                <a:gd name="T43" fmla="*/ 2 h 73"/>
                <a:gd name="T44" fmla="*/ 122 w 124"/>
                <a:gd name="T45" fmla="*/ 12 h 73"/>
                <a:gd name="T46" fmla="*/ 104 w 124"/>
                <a:gd name="T47" fmla="*/ 65 h 73"/>
                <a:gd name="T48" fmla="*/ 90 w 124"/>
                <a:gd name="T49" fmla="*/ 72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4" h="73">
                  <a:moveTo>
                    <a:pt x="90" y="72"/>
                  </a:moveTo>
                  <a:cubicBezTo>
                    <a:pt x="84" y="73"/>
                    <a:pt x="79" y="70"/>
                    <a:pt x="77" y="64"/>
                  </a:cubicBezTo>
                  <a:cubicBezTo>
                    <a:pt x="72" y="50"/>
                    <a:pt x="68" y="36"/>
                    <a:pt x="63" y="23"/>
                  </a:cubicBezTo>
                  <a:cubicBezTo>
                    <a:pt x="62" y="22"/>
                    <a:pt x="62" y="22"/>
                    <a:pt x="62" y="21"/>
                  </a:cubicBezTo>
                  <a:cubicBezTo>
                    <a:pt x="61" y="22"/>
                    <a:pt x="61" y="22"/>
                    <a:pt x="61" y="23"/>
                  </a:cubicBezTo>
                  <a:cubicBezTo>
                    <a:pt x="56" y="36"/>
                    <a:pt x="51" y="50"/>
                    <a:pt x="46" y="63"/>
                  </a:cubicBezTo>
                  <a:cubicBezTo>
                    <a:pt x="44" y="70"/>
                    <a:pt x="40" y="73"/>
                    <a:pt x="32" y="72"/>
                  </a:cubicBezTo>
                  <a:cubicBezTo>
                    <a:pt x="25" y="72"/>
                    <a:pt x="22" y="70"/>
                    <a:pt x="19" y="63"/>
                  </a:cubicBezTo>
                  <a:cubicBezTo>
                    <a:pt x="13" y="46"/>
                    <a:pt x="8" y="30"/>
                    <a:pt x="2" y="14"/>
                  </a:cubicBezTo>
                  <a:cubicBezTo>
                    <a:pt x="0" y="7"/>
                    <a:pt x="1" y="4"/>
                    <a:pt x="6" y="2"/>
                  </a:cubicBezTo>
                  <a:cubicBezTo>
                    <a:pt x="12" y="0"/>
                    <a:pt x="19" y="2"/>
                    <a:pt x="21" y="7"/>
                  </a:cubicBezTo>
                  <a:cubicBezTo>
                    <a:pt x="25" y="19"/>
                    <a:pt x="28" y="30"/>
                    <a:pt x="31" y="42"/>
                  </a:cubicBezTo>
                  <a:cubicBezTo>
                    <a:pt x="32" y="44"/>
                    <a:pt x="33" y="47"/>
                    <a:pt x="34" y="49"/>
                  </a:cubicBezTo>
                  <a:cubicBezTo>
                    <a:pt x="35" y="47"/>
                    <a:pt x="36" y="44"/>
                    <a:pt x="37" y="42"/>
                  </a:cubicBezTo>
                  <a:cubicBezTo>
                    <a:pt x="40" y="31"/>
                    <a:pt x="44" y="21"/>
                    <a:pt x="48" y="10"/>
                  </a:cubicBezTo>
                  <a:cubicBezTo>
                    <a:pt x="50" y="3"/>
                    <a:pt x="55" y="1"/>
                    <a:pt x="62" y="1"/>
                  </a:cubicBezTo>
                  <a:cubicBezTo>
                    <a:pt x="69" y="1"/>
                    <a:pt x="73" y="4"/>
                    <a:pt x="76" y="10"/>
                  </a:cubicBezTo>
                  <a:cubicBezTo>
                    <a:pt x="80" y="23"/>
                    <a:pt x="84" y="35"/>
                    <a:pt x="89" y="47"/>
                  </a:cubicBezTo>
                  <a:cubicBezTo>
                    <a:pt x="89" y="48"/>
                    <a:pt x="89" y="48"/>
                    <a:pt x="90" y="49"/>
                  </a:cubicBezTo>
                  <a:cubicBezTo>
                    <a:pt x="90" y="48"/>
                    <a:pt x="90" y="48"/>
                    <a:pt x="91" y="47"/>
                  </a:cubicBezTo>
                  <a:cubicBezTo>
                    <a:pt x="94" y="35"/>
                    <a:pt x="98" y="22"/>
                    <a:pt x="101" y="10"/>
                  </a:cubicBezTo>
                  <a:cubicBezTo>
                    <a:pt x="103" y="3"/>
                    <a:pt x="108" y="0"/>
                    <a:pt x="116" y="2"/>
                  </a:cubicBezTo>
                  <a:cubicBezTo>
                    <a:pt x="121" y="3"/>
                    <a:pt x="124" y="7"/>
                    <a:pt x="122" y="12"/>
                  </a:cubicBezTo>
                  <a:cubicBezTo>
                    <a:pt x="116" y="30"/>
                    <a:pt x="110" y="47"/>
                    <a:pt x="104" y="65"/>
                  </a:cubicBezTo>
                  <a:cubicBezTo>
                    <a:pt x="101" y="71"/>
                    <a:pt x="97" y="73"/>
                    <a:pt x="90" y="72"/>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e-DE" sz="2400"/>
            </a:p>
          </p:txBody>
        </p:sp>
      </p:grpSp>
      <p:sp>
        <p:nvSpPr>
          <p:cNvPr id="51" name="TextBox 7">
            <a:extLst>
              <a:ext uri="{FF2B5EF4-FFF2-40B4-BE49-F238E27FC236}">
                <a16:creationId xmlns:a16="http://schemas.microsoft.com/office/drawing/2014/main" id="{D24B1108-EDD6-417B-A36D-F3867011F0AB}"/>
              </a:ext>
            </a:extLst>
          </p:cNvPr>
          <p:cNvSpPr txBox="1"/>
          <p:nvPr/>
        </p:nvSpPr>
        <p:spPr bwMode="gray">
          <a:xfrm>
            <a:off x="3496266" y="5403596"/>
            <a:ext cx="2305631" cy="297454"/>
          </a:xfrm>
          <a:prstGeom prst="rect">
            <a:avLst/>
          </a:prstGeom>
          <a:noFill/>
        </p:spPr>
        <p:txBody>
          <a:bodyPr wrap="none" rtlCol="0">
            <a:spAutoFit/>
          </a:bodyPr>
          <a:lstStyle/>
          <a:p>
            <a:pPr>
              <a:spcBef>
                <a:spcPts val="3200"/>
              </a:spcBef>
              <a:buClr>
                <a:srgbClr val="C00000"/>
              </a:buClr>
            </a:pPr>
            <a:r>
              <a:rPr lang="de-DE" sz="1333">
                <a:solidFill>
                  <a:schemeClr val="tx1">
                    <a:lumMod val="75000"/>
                    <a:lumOff val="25000"/>
                  </a:schemeClr>
                </a:solidFill>
              </a:rPr>
              <a:t>https://twitter.com/giz_gmbh</a:t>
            </a:r>
          </a:p>
        </p:txBody>
      </p:sp>
      <p:sp>
        <p:nvSpPr>
          <p:cNvPr id="52" name="TextBox 7">
            <a:extLst>
              <a:ext uri="{FF2B5EF4-FFF2-40B4-BE49-F238E27FC236}">
                <a16:creationId xmlns:a16="http://schemas.microsoft.com/office/drawing/2014/main" id="{D1A27A20-93C4-43EC-9799-1798AF93C848}"/>
              </a:ext>
            </a:extLst>
          </p:cNvPr>
          <p:cNvSpPr txBox="1"/>
          <p:nvPr/>
        </p:nvSpPr>
        <p:spPr bwMode="gray">
          <a:xfrm>
            <a:off x="7004908" y="5403596"/>
            <a:ext cx="2950038" cy="297454"/>
          </a:xfrm>
          <a:prstGeom prst="rect">
            <a:avLst/>
          </a:prstGeom>
          <a:noFill/>
        </p:spPr>
        <p:txBody>
          <a:bodyPr wrap="none" rtlCol="0">
            <a:spAutoFit/>
          </a:bodyPr>
          <a:lstStyle/>
          <a:p>
            <a:pPr>
              <a:spcBef>
                <a:spcPts val="3200"/>
              </a:spcBef>
              <a:buClr>
                <a:srgbClr val="C00000"/>
              </a:buClr>
            </a:pPr>
            <a:r>
              <a:rPr lang="de-DE" sz="1333">
                <a:solidFill>
                  <a:schemeClr val="tx1">
                    <a:lumMod val="75000"/>
                    <a:lumOff val="25000"/>
                  </a:schemeClr>
                </a:solidFill>
              </a:rPr>
              <a:t>https://www.facebook.com/gizprofile/</a:t>
            </a:r>
          </a:p>
        </p:txBody>
      </p:sp>
    </p:spTree>
    <p:extLst>
      <p:ext uri="{BB962C8B-B14F-4D97-AF65-F5344CB8AC3E}">
        <p14:creationId xmlns:p14="http://schemas.microsoft.com/office/powerpoint/2010/main" val="4283291250"/>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Nur Headlin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3037597-8BB0-4750-8FAD-252867721047}"/>
              </a:ext>
            </a:extLst>
          </p:cNvPr>
          <p:cNvSpPr>
            <a:spLocks noGrp="1"/>
          </p:cNvSpPr>
          <p:nvPr>
            <p:ph type="title"/>
          </p:nvPr>
        </p:nvSpPr>
        <p:spPr bwMode="gray">
          <a:xfrm>
            <a:off x="599755" y="320283"/>
            <a:ext cx="11422911" cy="720725"/>
          </a:xfrm>
        </p:spPr>
        <p:txBody>
          <a:bodyPr/>
          <a:lstStyle>
            <a:lvl1pPr>
              <a:defRPr/>
            </a:lvl1pPr>
          </a:lstStyle>
          <a:p>
            <a:r>
              <a:rPr lang="de-DE"/>
              <a:t>Mastertitelformat bearbeiten</a:t>
            </a:r>
            <a:endParaRPr lang="en-GB"/>
          </a:p>
        </p:txBody>
      </p:sp>
      <p:sp>
        <p:nvSpPr>
          <p:cNvPr id="3" name="Fußzeilenplatzhalter 2">
            <a:extLst>
              <a:ext uri="{FF2B5EF4-FFF2-40B4-BE49-F238E27FC236}">
                <a16:creationId xmlns:a16="http://schemas.microsoft.com/office/drawing/2014/main" id="{5EF497FE-F899-473C-86D1-3A47B30E7D5D}"/>
              </a:ext>
            </a:extLst>
          </p:cNvPr>
          <p:cNvSpPr>
            <a:spLocks noGrp="1"/>
          </p:cNvSpPr>
          <p:nvPr>
            <p:ph type="ftr" sz="quarter" idx="10"/>
          </p:nvPr>
        </p:nvSpPr>
        <p:spPr bwMode="gray"/>
        <p:txBody>
          <a:bodyPr/>
          <a:lstStyle/>
          <a:p>
            <a:endParaRPr lang="de-DE"/>
          </a:p>
        </p:txBody>
      </p:sp>
      <p:sp>
        <p:nvSpPr>
          <p:cNvPr id="4" name="Datumsplatzhalter 3">
            <a:extLst>
              <a:ext uri="{FF2B5EF4-FFF2-40B4-BE49-F238E27FC236}">
                <a16:creationId xmlns:a16="http://schemas.microsoft.com/office/drawing/2014/main" id="{B2E21C64-2F48-45FF-A940-2E7AC5533CE5}"/>
              </a:ext>
            </a:extLst>
          </p:cNvPr>
          <p:cNvSpPr>
            <a:spLocks noGrp="1"/>
          </p:cNvSpPr>
          <p:nvPr>
            <p:ph type="dt" sz="half" idx="11"/>
          </p:nvPr>
        </p:nvSpPr>
        <p:spPr bwMode="gray"/>
        <p:txBody>
          <a:bodyPr/>
          <a:lstStyle/>
          <a:p>
            <a:fld id="{D414CC3B-E4E3-4FB7-9CE0-769A0E72853D}" type="datetimeFigureOut">
              <a:rPr lang="de-DE" smtClean="0"/>
              <a:t>07.06.2021</a:t>
            </a:fld>
            <a:endParaRPr lang="de-DE"/>
          </a:p>
        </p:txBody>
      </p:sp>
      <p:sp>
        <p:nvSpPr>
          <p:cNvPr id="5" name="Foliennummernplatzhalter 4">
            <a:extLst>
              <a:ext uri="{FF2B5EF4-FFF2-40B4-BE49-F238E27FC236}">
                <a16:creationId xmlns:a16="http://schemas.microsoft.com/office/drawing/2014/main" id="{7970A760-2D10-4D79-B1A9-41D0DCCF1EE1}"/>
              </a:ext>
            </a:extLst>
          </p:cNvPr>
          <p:cNvSpPr>
            <a:spLocks noGrp="1"/>
          </p:cNvSpPr>
          <p:nvPr>
            <p:ph type="sldNum" sz="quarter" idx="12"/>
          </p:nvPr>
        </p:nvSpPr>
        <p:spPr bwMode="gray"/>
        <p:txBody>
          <a:bodyPr/>
          <a:lstStyle/>
          <a:p>
            <a:fld id="{453A4F7E-04D6-4187-9A68-B6D37A0800CA}" type="slidenum">
              <a:rPr lang="de-DE" smtClean="0"/>
              <a:t>‹Nr.›</a:t>
            </a:fld>
            <a:endParaRPr lang="de-DE"/>
          </a:p>
        </p:txBody>
      </p:sp>
    </p:spTree>
    <p:extLst>
      <p:ext uri="{BB962C8B-B14F-4D97-AF65-F5344CB8AC3E}">
        <p14:creationId xmlns:p14="http://schemas.microsoft.com/office/powerpoint/2010/main" val="3231059451"/>
      </p:ext>
    </p:extLst>
  </p:cSld>
  <p:clrMapOvr>
    <a:masterClrMapping/>
  </p:clrMapOvr>
  <p:transition>
    <p:fade/>
  </p:transition>
  <p:extLst>
    <p:ext uri="{DCECCB84-F9BA-43D5-87BE-67443E8EF086}">
      <p15:sldGuideLst xmlns:p15="http://schemas.microsoft.com/office/powerpoint/2012/main">
        <p15:guide id="1" orient="horz" pos="2845">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Nur Headline Alternativ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3037597-8BB0-4750-8FAD-252867721047}"/>
              </a:ext>
            </a:extLst>
          </p:cNvPr>
          <p:cNvSpPr>
            <a:spLocks noGrp="1"/>
          </p:cNvSpPr>
          <p:nvPr>
            <p:ph type="title"/>
          </p:nvPr>
        </p:nvSpPr>
        <p:spPr bwMode="gray">
          <a:xfrm>
            <a:off x="599755" y="320283"/>
            <a:ext cx="11422911" cy="720725"/>
          </a:xfrm>
        </p:spPr>
        <p:txBody>
          <a:bodyPr/>
          <a:lstStyle>
            <a:lvl1pPr>
              <a:defRPr/>
            </a:lvl1pPr>
          </a:lstStyle>
          <a:p>
            <a:r>
              <a:rPr lang="de-DE"/>
              <a:t>Mastertitelformat bearbeiten</a:t>
            </a:r>
            <a:endParaRPr lang="en-GB"/>
          </a:p>
        </p:txBody>
      </p:sp>
      <p:sp>
        <p:nvSpPr>
          <p:cNvPr id="3" name="Fußzeilenplatzhalter 2">
            <a:extLst>
              <a:ext uri="{FF2B5EF4-FFF2-40B4-BE49-F238E27FC236}">
                <a16:creationId xmlns:a16="http://schemas.microsoft.com/office/drawing/2014/main" id="{5EF497FE-F899-473C-86D1-3A47B30E7D5D}"/>
              </a:ext>
            </a:extLst>
          </p:cNvPr>
          <p:cNvSpPr>
            <a:spLocks noGrp="1"/>
          </p:cNvSpPr>
          <p:nvPr>
            <p:ph type="ftr" sz="quarter" idx="10"/>
          </p:nvPr>
        </p:nvSpPr>
        <p:spPr bwMode="gray"/>
        <p:txBody>
          <a:bodyPr/>
          <a:lstStyle/>
          <a:p>
            <a:endParaRPr lang="de-DE"/>
          </a:p>
        </p:txBody>
      </p:sp>
      <p:sp>
        <p:nvSpPr>
          <p:cNvPr id="4" name="Datumsplatzhalter 3">
            <a:extLst>
              <a:ext uri="{FF2B5EF4-FFF2-40B4-BE49-F238E27FC236}">
                <a16:creationId xmlns:a16="http://schemas.microsoft.com/office/drawing/2014/main" id="{B2E21C64-2F48-45FF-A940-2E7AC5533CE5}"/>
              </a:ext>
            </a:extLst>
          </p:cNvPr>
          <p:cNvSpPr>
            <a:spLocks noGrp="1"/>
          </p:cNvSpPr>
          <p:nvPr>
            <p:ph type="dt" sz="half" idx="11"/>
          </p:nvPr>
        </p:nvSpPr>
        <p:spPr bwMode="gray"/>
        <p:txBody>
          <a:bodyPr/>
          <a:lstStyle/>
          <a:p>
            <a:fld id="{D414CC3B-E4E3-4FB7-9CE0-769A0E72853D}" type="datetimeFigureOut">
              <a:rPr lang="de-DE" smtClean="0"/>
              <a:t>07.06.2021</a:t>
            </a:fld>
            <a:endParaRPr lang="de-DE"/>
          </a:p>
        </p:txBody>
      </p:sp>
      <p:sp>
        <p:nvSpPr>
          <p:cNvPr id="5" name="Foliennummernplatzhalter 4">
            <a:extLst>
              <a:ext uri="{FF2B5EF4-FFF2-40B4-BE49-F238E27FC236}">
                <a16:creationId xmlns:a16="http://schemas.microsoft.com/office/drawing/2014/main" id="{7970A760-2D10-4D79-B1A9-41D0DCCF1EE1}"/>
              </a:ext>
            </a:extLst>
          </p:cNvPr>
          <p:cNvSpPr>
            <a:spLocks noGrp="1"/>
          </p:cNvSpPr>
          <p:nvPr>
            <p:ph type="sldNum" sz="quarter" idx="12"/>
          </p:nvPr>
        </p:nvSpPr>
        <p:spPr bwMode="gray"/>
        <p:txBody>
          <a:bodyPr/>
          <a:lstStyle/>
          <a:p>
            <a:fld id="{453A4F7E-04D6-4187-9A68-B6D37A0800CA}" type="slidenum">
              <a:rPr lang="de-DE" smtClean="0"/>
              <a:t>‹Nr.›</a:t>
            </a:fld>
            <a:endParaRPr lang="de-DE"/>
          </a:p>
        </p:txBody>
      </p:sp>
      <p:grpSp>
        <p:nvGrpSpPr>
          <p:cNvPr id="6" name="Key Visual">
            <a:extLst>
              <a:ext uri="{FF2B5EF4-FFF2-40B4-BE49-F238E27FC236}">
                <a16:creationId xmlns:a16="http://schemas.microsoft.com/office/drawing/2014/main" id="{77156747-85E7-4ED4-B2ED-42ABA70FA613}"/>
              </a:ext>
            </a:extLst>
          </p:cNvPr>
          <p:cNvGrpSpPr/>
          <p:nvPr/>
        </p:nvGrpSpPr>
        <p:grpSpPr bwMode="gray">
          <a:xfrm flipV="1">
            <a:off x="164180" y="5311118"/>
            <a:ext cx="3094437" cy="822639"/>
            <a:chOff x="4846637" y="119557"/>
            <a:chExt cx="3783013" cy="1005693"/>
          </a:xfrm>
        </p:grpSpPr>
        <p:sp>
          <p:nvSpPr>
            <p:cNvPr id="7" name="Freihandform: Form 6">
              <a:extLst>
                <a:ext uri="{FF2B5EF4-FFF2-40B4-BE49-F238E27FC236}">
                  <a16:creationId xmlns:a16="http://schemas.microsoft.com/office/drawing/2014/main" id="{2E6C23C4-9083-4866-858D-0C04644D965B}"/>
                </a:ext>
              </a:extLst>
            </p:cNvPr>
            <p:cNvSpPr/>
            <p:nvPr userDrawn="1"/>
          </p:nvSpPr>
          <p:spPr bwMode="gray">
            <a:xfrm>
              <a:off x="4846637" y="119557"/>
              <a:ext cx="3783013" cy="1003198"/>
            </a:xfrm>
            <a:custGeom>
              <a:avLst/>
              <a:gdLst>
                <a:gd name="connsiteX0" fmla="*/ 0 w 6644156"/>
                <a:gd name="connsiteY0" fmla="*/ 0 h 1761930"/>
                <a:gd name="connsiteX1" fmla="*/ 6644156 w 6644156"/>
                <a:gd name="connsiteY1" fmla="*/ 0 h 1761930"/>
                <a:gd name="connsiteX2" fmla="*/ 5593080 w 6644156"/>
                <a:gd name="connsiteY2" fmla="*/ 838200 h 1761930"/>
                <a:gd name="connsiteX3" fmla="*/ 4465320 w 6644156"/>
                <a:gd name="connsiteY3" fmla="*/ 426720 h 1761930"/>
                <a:gd name="connsiteX4" fmla="*/ 934433 w 6644156"/>
                <a:gd name="connsiteY4" fmla="*/ 1761930 h 1761930"/>
                <a:gd name="connsiteX5" fmla="*/ 0 w 6644156"/>
                <a:gd name="connsiteY5" fmla="*/ 1052662 h 1761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44156" h="1761930">
                  <a:moveTo>
                    <a:pt x="0" y="0"/>
                  </a:moveTo>
                  <a:lnTo>
                    <a:pt x="6644156" y="0"/>
                  </a:lnTo>
                  <a:lnTo>
                    <a:pt x="5593080" y="838200"/>
                  </a:lnTo>
                  <a:lnTo>
                    <a:pt x="4465320" y="426720"/>
                  </a:lnTo>
                  <a:lnTo>
                    <a:pt x="934433" y="1761930"/>
                  </a:lnTo>
                  <a:lnTo>
                    <a:pt x="0" y="1052662"/>
                  </a:lnTo>
                  <a:close/>
                </a:path>
              </a:pathLst>
            </a:custGeom>
            <a:blipFill>
              <a:blip r:embed="rId2"/>
              <a:srcRect/>
              <a:stretch>
                <a:fillRect l="-225" r="-225"/>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8" name="Freihandform: Form 7">
              <a:extLst>
                <a:ext uri="{FF2B5EF4-FFF2-40B4-BE49-F238E27FC236}">
                  <a16:creationId xmlns:a16="http://schemas.microsoft.com/office/drawing/2014/main" id="{FB0BB156-07F2-4B83-B5A7-E91DE0017F5B}"/>
                </a:ext>
              </a:extLst>
            </p:cNvPr>
            <p:cNvSpPr/>
            <p:nvPr userDrawn="1"/>
          </p:nvSpPr>
          <p:spPr bwMode="gray">
            <a:xfrm>
              <a:off x="4920060" y="119557"/>
              <a:ext cx="1036212" cy="1005693"/>
            </a:xfrm>
            <a:custGeom>
              <a:avLst/>
              <a:gdLst>
                <a:gd name="connsiteX0" fmla="*/ 0 w 1978500"/>
                <a:gd name="connsiteY0" fmla="*/ 0 h 1920227"/>
                <a:gd name="connsiteX1" fmla="*/ 1978500 w 1978500"/>
                <a:gd name="connsiteY1" fmla="*/ 0 h 1920227"/>
                <a:gd name="connsiteX2" fmla="*/ 876998 w 1978500"/>
                <a:gd name="connsiteY2" fmla="*/ 1920227 h 1920227"/>
              </a:gdLst>
              <a:ahLst/>
              <a:cxnLst>
                <a:cxn ang="0">
                  <a:pos x="connsiteX0" y="connsiteY0"/>
                </a:cxn>
                <a:cxn ang="0">
                  <a:pos x="connsiteX1" y="connsiteY1"/>
                </a:cxn>
                <a:cxn ang="0">
                  <a:pos x="connsiteX2" y="connsiteY2"/>
                </a:cxn>
              </a:cxnLst>
              <a:rect l="l" t="t" r="r" b="b"/>
              <a:pathLst>
                <a:path w="1978500" h="1920227">
                  <a:moveTo>
                    <a:pt x="0" y="0"/>
                  </a:moveTo>
                  <a:lnTo>
                    <a:pt x="1978500" y="0"/>
                  </a:lnTo>
                  <a:lnTo>
                    <a:pt x="876998" y="1920227"/>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a:p>
          </p:txBody>
        </p:sp>
        <p:sp>
          <p:nvSpPr>
            <p:cNvPr id="9" name="Freihandform: Form 8">
              <a:extLst>
                <a:ext uri="{FF2B5EF4-FFF2-40B4-BE49-F238E27FC236}">
                  <a16:creationId xmlns:a16="http://schemas.microsoft.com/office/drawing/2014/main" id="{86502DB2-D1D5-44BB-955E-FA20933B0C5A}"/>
                </a:ext>
              </a:extLst>
            </p:cNvPr>
            <p:cNvSpPr/>
            <p:nvPr userDrawn="1"/>
          </p:nvSpPr>
          <p:spPr bwMode="gray">
            <a:xfrm>
              <a:off x="7610197" y="119557"/>
              <a:ext cx="508146" cy="477657"/>
            </a:xfrm>
            <a:custGeom>
              <a:avLst/>
              <a:gdLst>
                <a:gd name="connsiteX0" fmla="*/ 0 w 970232"/>
                <a:gd name="connsiteY0" fmla="*/ 0 h 912018"/>
                <a:gd name="connsiteX1" fmla="*/ 970232 w 970232"/>
                <a:gd name="connsiteY1" fmla="*/ 0 h 912018"/>
                <a:gd name="connsiteX2" fmla="*/ 804720 w 970232"/>
                <a:gd name="connsiteY2" fmla="*/ 912018 h 912018"/>
              </a:gdLst>
              <a:ahLst/>
              <a:cxnLst>
                <a:cxn ang="0">
                  <a:pos x="connsiteX0" y="connsiteY0"/>
                </a:cxn>
                <a:cxn ang="0">
                  <a:pos x="connsiteX1" y="connsiteY1"/>
                </a:cxn>
                <a:cxn ang="0">
                  <a:pos x="connsiteX2" y="connsiteY2"/>
                </a:cxn>
              </a:cxnLst>
              <a:rect l="l" t="t" r="r" b="b"/>
              <a:pathLst>
                <a:path w="970232" h="912018">
                  <a:moveTo>
                    <a:pt x="0" y="0"/>
                  </a:moveTo>
                  <a:lnTo>
                    <a:pt x="970232" y="0"/>
                  </a:lnTo>
                  <a:lnTo>
                    <a:pt x="804720" y="912018"/>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a:p>
          </p:txBody>
        </p:sp>
        <p:sp>
          <p:nvSpPr>
            <p:cNvPr id="10" name="Freihandform: Form 9">
              <a:extLst>
                <a:ext uri="{FF2B5EF4-FFF2-40B4-BE49-F238E27FC236}">
                  <a16:creationId xmlns:a16="http://schemas.microsoft.com/office/drawing/2014/main" id="{A25DFF6E-FE1D-49A8-A873-770951547FF1}"/>
                </a:ext>
              </a:extLst>
            </p:cNvPr>
            <p:cNvSpPr/>
            <p:nvPr userDrawn="1"/>
          </p:nvSpPr>
          <p:spPr bwMode="gray">
            <a:xfrm flipH="1">
              <a:off x="7164646" y="119557"/>
              <a:ext cx="951008" cy="481890"/>
            </a:xfrm>
            <a:custGeom>
              <a:avLst/>
              <a:gdLst>
                <a:gd name="connsiteX0" fmla="*/ 1815814 w 1815814"/>
                <a:gd name="connsiteY0" fmla="*/ 0 h 920101"/>
                <a:gd name="connsiteX1" fmla="*/ 0 w 1815814"/>
                <a:gd name="connsiteY1" fmla="*/ 0 h 920101"/>
                <a:gd name="connsiteX2" fmla="*/ 161054 w 1815814"/>
                <a:gd name="connsiteY2" fmla="*/ 920101 h 920101"/>
              </a:gdLst>
              <a:ahLst/>
              <a:cxnLst>
                <a:cxn ang="0">
                  <a:pos x="connsiteX0" y="connsiteY0"/>
                </a:cxn>
                <a:cxn ang="0">
                  <a:pos x="connsiteX1" y="connsiteY1"/>
                </a:cxn>
                <a:cxn ang="0">
                  <a:pos x="connsiteX2" y="connsiteY2"/>
                </a:cxn>
              </a:cxnLst>
              <a:rect l="l" t="t" r="r" b="b"/>
              <a:pathLst>
                <a:path w="1815814" h="920101">
                  <a:moveTo>
                    <a:pt x="1815814" y="0"/>
                  </a:moveTo>
                  <a:lnTo>
                    <a:pt x="0" y="0"/>
                  </a:lnTo>
                  <a:lnTo>
                    <a:pt x="161054" y="920101"/>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a:p>
          </p:txBody>
        </p:sp>
        <p:sp>
          <p:nvSpPr>
            <p:cNvPr id="11" name="Freihandform: Form 10">
              <a:extLst>
                <a:ext uri="{FF2B5EF4-FFF2-40B4-BE49-F238E27FC236}">
                  <a16:creationId xmlns:a16="http://schemas.microsoft.com/office/drawing/2014/main" id="{8E38456C-C414-4CEB-A953-0F72775B0C83}"/>
                </a:ext>
              </a:extLst>
            </p:cNvPr>
            <p:cNvSpPr/>
            <p:nvPr userDrawn="1"/>
          </p:nvSpPr>
          <p:spPr bwMode="gray">
            <a:xfrm>
              <a:off x="4920060" y="119557"/>
              <a:ext cx="2146640" cy="1005693"/>
            </a:xfrm>
            <a:custGeom>
              <a:avLst/>
              <a:gdLst>
                <a:gd name="connsiteX0" fmla="*/ 0 w 4098704"/>
                <a:gd name="connsiteY0" fmla="*/ 0 h 1920227"/>
                <a:gd name="connsiteX1" fmla="*/ 4098704 w 4098704"/>
                <a:gd name="connsiteY1" fmla="*/ 0 h 1920227"/>
                <a:gd name="connsiteX2" fmla="*/ 876998 w 4098704"/>
                <a:gd name="connsiteY2" fmla="*/ 1920227 h 1920227"/>
              </a:gdLst>
              <a:ahLst/>
              <a:cxnLst>
                <a:cxn ang="0">
                  <a:pos x="connsiteX0" y="connsiteY0"/>
                </a:cxn>
                <a:cxn ang="0">
                  <a:pos x="connsiteX1" y="connsiteY1"/>
                </a:cxn>
                <a:cxn ang="0">
                  <a:pos x="connsiteX2" y="connsiteY2"/>
                </a:cxn>
              </a:cxnLst>
              <a:rect l="l" t="t" r="r" b="b"/>
              <a:pathLst>
                <a:path w="4098704" h="1920227">
                  <a:moveTo>
                    <a:pt x="0" y="0"/>
                  </a:moveTo>
                  <a:lnTo>
                    <a:pt x="4098704" y="0"/>
                  </a:lnTo>
                  <a:lnTo>
                    <a:pt x="876998" y="1920227"/>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a:p>
          </p:txBody>
        </p:sp>
      </p:grpSp>
    </p:spTree>
    <p:extLst>
      <p:ext uri="{BB962C8B-B14F-4D97-AF65-F5344CB8AC3E}">
        <p14:creationId xmlns:p14="http://schemas.microsoft.com/office/powerpoint/2010/main" val="1549321692"/>
      </p:ext>
    </p:extLst>
  </p:cSld>
  <p:clrMapOvr>
    <a:masterClrMapping/>
  </p:clrMapOvr>
  <p:transition>
    <p:fade/>
  </p:transition>
  <p:extLst>
    <p:ext uri="{DCECCB84-F9BA-43D5-87BE-67443E8EF086}">
      <p15:sldGuideLst xmlns:p15="http://schemas.microsoft.com/office/powerpoint/2012/main">
        <p15:guide id="1" orient="horz" pos="2845">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el s/w">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FF0DB5C6-9E74-4378-9827-68473EFA35F3}"/>
              </a:ext>
            </a:extLst>
          </p:cNvPr>
          <p:cNvPicPr>
            <a:picLocks/>
          </p:cNvPicPr>
          <p:nvPr/>
        </p:nvPicPr>
        <p:blipFill rotWithShape="1">
          <a:blip r:embed="rId2"/>
          <a:srcRect t="233" b="26747"/>
          <a:stretch/>
        </p:blipFill>
        <p:spPr bwMode="gray">
          <a:xfrm>
            <a:off x="164181" y="165100"/>
            <a:ext cx="11858487" cy="4721861"/>
          </a:xfrm>
          <a:prstGeom prst="rect">
            <a:avLst/>
          </a:prstGeom>
        </p:spPr>
      </p:pic>
      <p:pic>
        <p:nvPicPr>
          <p:cNvPr id="15" name="Grafik 14" descr="Ein Bild, das Säge enthält.&#10;&#10;Automatisch generierte Beschreibung">
            <a:extLst>
              <a:ext uri="{FF2B5EF4-FFF2-40B4-BE49-F238E27FC236}">
                <a16:creationId xmlns:a16="http://schemas.microsoft.com/office/drawing/2014/main" id="{31687CA2-4830-4EA3-B6BE-4D04E1B83630}"/>
              </a:ext>
            </a:extLst>
          </p:cNvPr>
          <p:cNvPicPr>
            <a:picLocks noChangeAspect="1"/>
          </p:cNvPicPr>
          <p:nvPr/>
        </p:nvPicPr>
        <p:blipFill>
          <a:blip r:embed="rId3"/>
          <a:stretch>
            <a:fillRect/>
          </a:stretch>
        </p:blipFill>
        <p:spPr bwMode="gray">
          <a:xfrm>
            <a:off x="164180" y="846875"/>
            <a:ext cx="11860800" cy="4040085"/>
          </a:xfrm>
          <a:prstGeom prst="rect">
            <a:avLst/>
          </a:prstGeom>
        </p:spPr>
      </p:pic>
      <p:pic>
        <p:nvPicPr>
          <p:cNvPr id="10" name="logo">
            <a:extLst>
              <a:ext uri="{FF2B5EF4-FFF2-40B4-BE49-F238E27FC236}">
                <a16:creationId xmlns:a16="http://schemas.microsoft.com/office/drawing/2014/main" id="{5020DAB1-6624-4F6F-85BE-D8BE78A1A57E}"/>
              </a:ext>
            </a:extLst>
          </p:cNvPr>
          <p:cNvPicPr>
            <a:picLocks noChangeAspect="1"/>
          </p:cNvPicPr>
          <p:nvPr/>
        </p:nvPicPr>
        <p:blipFill>
          <a:blip r:embed="rId4">
            <a:extLst>
              <a:ext uri="{BEBA8EAE-BF5A-486C-A8C5-ECC9F3942E4B}">
                <a14:imgProps xmlns:a14="http://schemas.microsoft.com/office/drawing/2010/main">
                  <a14:imgLayer r:embed="rId5">
                    <a14:imgEffect>
                      <a14:brightnessContrast bright="-8000"/>
                    </a14:imgEffect>
                  </a14:imgLayer>
                </a14:imgProps>
              </a:ext>
              <a:ext uri="{28A0092B-C50C-407E-A947-70E740481C1C}">
                <a14:useLocalDpi xmlns:a14="http://schemas.microsoft.com/office/drawing/2010/main" val="0"/>
              </a:ext>
            </a:extLst>
          </a:blip>
          <a:stretch>
            <a:fillRect/>
          </a:stretch>
        </p:blipFill>
        <p:spPr bwMode="gray">
          <a:xfrm>
            <a:off x="916199" y="5422244"/>
            <a:ext cx="3081728" cy="850557"/>
          </a:xfrm>
          <a:prstGeom prst="rect">
            <a:avLst/>
          </a:prstGeom>
        </p:spPr>
      </p:pic>
      <p:sp>
        <p:nvSpPr>
          <p:cNvPr id="13" name="Bar">
            <a:extLst>
              <a:ext uri="{FF2B5EF4-FFF2-40B4-BE49-F238E27FC236}">
                <a16:creationId xmlns:a16="http://schemas.microsoft.com/office/drawing/2014/main" id="{8C59F0BE-E094-4F6F-B663-07A571A19A62}"/>
              </a:ext>
            </a:extLst>
          </p:cNvPr>
          <p:cNvSpPr/>
          <p:nvPr/>
        </p:nvSpPr>
        <p:spPr bwMode="gray">
          <a:xfrm>
            <a:off x="7158790" y="4886960"/>
            <a:ext cx="4863877" cy="297123"/>
          </a:xfrm>
          <a:prstGeom prst="rect">
            <a:avLst/>
          </a:prstGeom>
          <a:solidFill>
            <a:schemeClr val="accent1"/>
          </a:solidFill>
          <a:ln w="9525" cap="flat" cmpd="sng" algn="ctr">
            <a:noFill/>
            <a:prstDash val="solid"/>
            <a:round/>
            <a:headEnd type="none" w="med" len="med"/>
            <a:tailEnd type="none" w="med" len="med"/>
          </a:ln>
          <a:effectLst/>
        </p:spPr>
        <p:txBody>
          <a:bodyPr rot="0" spcFirstLastPara="0" vertOverflow="overflow" horzOverflow="overflow" vert="horz" wrap="square" lIns="121920" tIns="60960" rIns="121920" bIns="60960" numCol="1" spcCol="0" rtlCol="0" fromWordArt="0" anchor="t" anchorCtr="0" forceAA="0" compatLnSpc="1">
            <a:prstTxWarp prst="textNoShape">
              <a:avLst/>
            </a:prstTxWarp>
            <a:noAutofit/>
          </a:bodyPr>
          <a:lstStyle/>
          <a:p>
            <a:pPr eaLnBrk="0" fontAlgn="base" hangingPunct="0">
              <a:spcBef>
                <a:spcPct val="0"/>
              </a:spcBef>
              <a:spcAft>
                <a:spcPct val="0"/>
              </a:spcAft>
            </a:pPr>
            <a:endParaRPr lang="de-DE" sz="2400" err="1">
              <a:solidFill>
                <a:schemeClr val="tx2"/>
              </a:solidFill>
              <a:latin typeface="Arial" charset="0"/>
            </a:endParaRPr>
          </a:p>
        </p:txBody>
      </p:sp>
      <p:sp>
        <p:nvSpPr>
          <p:cNvPr id="19" name="Subline">
            <a:extLst>
              <a:ext uri="{FF2B5EF4-FFF2-40B4-BE49-F238E27FC236}">
                <a16:creationId xmlns:a16="http://schemas.microsoft.com/office/drawing/2014/main" id="{31A5E120-96AF-40F6-98D7-8A2FD24C3270}"/>
              </a:ext>
            </a:extLst>
          </p:cNvPr>
          <p:cNvSpPr>
            <a:spLocks noGrp="1"/>
          </p:cNvSpPr>
          <p:nvPr>
            <p:ph type="body" sz="quarter" idx="10" hasCustomPrompt="1"/>
          </p:nvPr>
        </p:nvSpPr>
        <p:spPr bwMode="gray">
          <a:xfrm>
            <a:off x="933131" y="3700611"/>
            <a:ext cx="10627783" cy="789960"/>
          </a:xfrm>
        </p:spPr>
        <p:txBody>
          <a:bodyPr>
            <a:spAutoFit/>
          </a:bodyPr>
          <a:lstStyle>
            <a:lvl1pPr marL="0" indent="0">
              <a:lnSpc>
                <a:spcPct val="95000"/>
              </a:lnSpc>
              <a:spcBef>
                <a:spcPts val="1600"/>
              </a:spcBef>
              <a:spcAft>
                <a:spcPts val="0"/>
              </a:spcAft>
              <a:buNone/>
              <a:defRPr sz="2000">
                <a:solidFill>
                  <a:schemeClr val="tx1"/>
                </a:solidFill>
              </a:defRPr>
            </a:lvl1pPr>
          </a:lstStyle>
          <a:p>
            <a:pPr lvl="0"/>
            <a:r>
              <a:rPr lang="de-DE"/>
              <a:t>Dies ist die </a:t>
            </a:r>
            <a:r>
              <a:rPr lang="de-DE" err="1"/>
              <a:t>Subline</a:t>
            </a:r>
            <a:endParaRPr lang="de-DE"/>
          </a:p>
          <a:p>
            <a:pPr lvl="0"/>
            <a:r>
              <a:rPr lang="de-DE"/>
              <a:t>Projektname | Datum</a:t>
            </a:r>
          </a:p>
        </p:txBody>
      </p:sp>
      <p:sp>
        <p:nvSpPr>
          <p:cNvPr id="5" name="Headline">
            <a:extLst>
              <a:ext uri="{FF2B5EF4-FFF2-40B4-BE49-F238E27FC236}">
                <a16:creationId xmlns:a16="http://schemas.microsoft.com/office/drawing/2014/main" id="{4ECCE95F-3D45-442B-95A6-78CBB31D3D1A}"/>
              </a:ext>
            </a:extLst>
          </p:cNvPr>
          <p:cNvSpPr>
            <a:spLocks noGrp="1"/>
          </p:cNvSpPr>
          <p:nvPr>
            <p:ph type="title" hasCustomPrompt="1"/>
          </p:nvPr>
        </p:nvSpPr>
        <p:spPr bwMode="gray">
          <a:xfrm>
            <a:off x="933131" y="2542198"/>
            <a:ext cx="10628948" cy="960263"/>
          </a:xfrm>
          <a:prstGeom prst="rect">
            <a:avLst/>
          </a:prstGeom>
        </p:spPr>
        <p:txBody>
          <a:bodyPr wrap="square">
            <a:spAutoFit/>
          </a:bodyPr>
          <a:lstStyle>
            <a:lvl1pPr>
              <a:defRPr sz="3467" b="1">
                <a:solidFill>
                  <a:schemeClr val="tx1"/>
                </a:solidFill>
              </a:defRPr>
            </a:lvl1pPr>
          </a:lstStyle>
          <a:p>
            <a:r>
              <a:rPr lang="de-DE"/>
              <a:t>Titelfolie / Headline</a:t>
            </a:r>
            <a:br>
              <a:rPr lang="de-DE"/>
            </a:br>
            <a:r>
              <a:rPr lang="de-DE"/>
              <a:t>mit s/w GIZ Key Visual</a:t>
            </a:r>
          </a:p>
        </p:txBody>
      </p:sp>
    </p:spTree>
    <p:extLst>
      <p:ext uri="{BB962C8B-B14F-4D97-AF65-F5344CB8AC3E}">
        <p14:creationId xmlns:p14="http://schemas.microsoft.com/office/powerpoint/2010/main" val="4005625015"/>
      </p:ext>
    </p:extLst>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Impressum">
    <p:spTree>
      <p:nvGrpSpPr>
        <p:cNvPr id="1" name=""/>
        <p:cNvGrpSpPr/>
        <p:nvPr/>
      </p:nvGrpSpPr>
      <p:grpSpPr>
        <a:xfrm>
          <a:off x="0" y="0"/>
          <a:ext cx="0" cy="0"/>
          <a:chOff x="0" y="0"/>
          <a:chExt cx="0" cy="0"/>
        </a:xfrm>
      </p:grpSpPr>
      <p:sp>
        <p:nvSpPr>
          <p:cNvPr id="15" name="Textplatzhalter 14">
            <a:extLst>
              <a:ext uri="{FF2B5EF4-FFF2-40B4-BE49-F238E27FC236}">
                <a16:creationId xmlns:a16="http://schemas.microsoft.com/office/drawing/2014/main" id="{790F769E-F4C9-44EF-9773-070A28E48EFF}"/>
              </a:ext>
            </a:extLst>
          </p:cNvPr>
          <p:cNvSpPr>
            <a:spLocks noGrp="1"/>
          </p:cNvSpPr>
          <p:nvPr>
            <p:ph type="body" sz="quarter" idx="17" hasCustomPrompt="1"/>
          </p:nvPr>
        </p:nvSpPr>
        <p:spPr bwMode="gray">
          <a:xfrm>
            <a:off x="2676649" y="431341"/>
            <a:ext cx="5765996" cy="574260"/>
          </a:xfrm>
        </p:spPr>
        <p:txBody>
          <a:bodyPr wrap="square">
            <a:spAutoFit/>
          </a:bodyPr>
          <a:lstStyle>
            <a:lvl1pPr marL="0" marR="0" indent="0" algn="l" defTabSz="914377" rtl="0" eaLnBrk="1" fontAlgn="auto" latinLnBrk="0" hangingPunct="1">
              <a:lnSpc>
                <a:spcPct val="100000"/>
              </a:lnSpc>
              <a:spcBef>
                <a:spcPts val="0"/>
              </a:spcBef>
              <a:spcAft>
                <a:spcPts val="0"/>
              </a:spcAft>
              <a:buClrTx/>
              <a:buSzTx/>
              <a:buFontTx/>
              <a:buNone/>
              <a:tabLst/>
              <a:defRPr sz="933" b="1">
                <a:solidFill>
                  <a:schemeClr val="accent1"/>
                </a:solidFill>
              </a:defRPr>
            </a:lvl1p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de-DE" sz="933" b="0" i="0" u="none" strike="noStrike" kern="1200" cap="none" spc="0" normalizeH="0" baseline="0" noProof="0">
                <a:ln>
                  <a:noFill/>
                </a:ln>
                <a:solidFill>
                  <a:srgbClr val="C80F0F"/>
                </a:solidFill>
                <a:effectLst/>
                <a:uLnTx/>
                <a:uFillTx/>
                <a:latin typeface="+mn-lt"/>
                <a:ea typeface="+mn-ea"/>
                <a:cs typeface="+mn-cs"/>
              </a:rPr>
              <a:t>Hinweistext für Impressum: </a:t>
            </a:r>
            <a:br>
              <a:rPr kumimoji="0" lang="de-DE" sz="933" b="0" i="0" u="none" strike="noStrike" kern="1200" cap="none" spc="0" normalizeH="0" baseline="0" noProof="0">
                <a:ln>
                  <a:noFill/>
                </a:ln>
                <a:solidFill>
                  <a:srgbClr val="C80F0F"/>
                </a:solidFill>
                <a:effectLst/>
                <a:uLnTx/>
                <a:uFillTx/>
                <a:latin typeface="+mn-lt"/>
                <a:ea typeface="+mn-ea"/>
                <a:cs typeface="+mn-cs"/>
              </a:rPr>
            </a:br>
            <a:r>
              <a:rPr kumimoji="0" lang="de-DE" sz="933" b="0" i="0" u="none" strike="noStrike" kern="1200" cap="none" spc="0" normalizeH="0" baseline="0" noProof="0">
                <a:ln>
                  <a:noFill/>
                </a:ln>
                <a:solidFill>
                  <a:srgbClr val="C80F0F"/>
                </a:solidFill>
                <a:effectLst/>
                <a:uLnTx/>
                <a:uFillTx/>
                <a:latin typeface="+mn-lt"/>
                <a:ea typeface="+mn-ea"/>
                <a:cs typeface="+mn-cs"/>
              </a:rPr>
              <a:t>Platzhaltertexte (Projekt-/Programmname, Anschrift, E-Mail etc.) bitte nach Bedarf anpassen/löschen. </a:t>
            </a:r>
            <a:br>
              <a:rPr kumimoji="0" lang="de-DE" sz="933" b="0" i="0" u="none" strike="noStrike" kern="1200" cap="none" spc="0" normalizeH="0" baseline="0" noProof="0">
                <a:ln>
                  <a:noFill/>
                </a:ln>
                <a:solidFill>
                  <a:srgbClr val="C80F0F"/>
                </a:solidFill>
                <a:effectLst/>
                <a:uLnTx/>
                <a:uFillTx/>
                <a:latin typeface="+mn-lt"/>
                <a:ea typeface="+mn-ea"/>
                <a:cs typeface="+mn-cs"/>
              </a:rPr>
            </a:br>
            <a:r>
              <a:rPr kumimoji="0" lang="de-DE" sz="933" b="0" i="0" u="none" strike="noStrike" kern="1200" cap="none" spc="0" normalizeH="0" baseline="0" noProof="0">
                <a:ln>
                  <a:noFill/>
                </a:ln>
                <a:solidFill>
                  <a:srgbClr val="C80F0F"/>
                </a:solidFill>
                <a:effectLst/>
                <a:uLnTx/>
                <a:uFillTx/>
                <a:latin typeface="+mn-lt"/>
                <a:ea typeface="+mn-ea"/>
                <a:cs typeface="+mn-cs"/>
              </a:rPr>
              <a:t>Löschen Sie den Platzhalter für das logo des Kooperationspartners falls nicht passend.</a:t>
            </a:r>
            <a:br>
              <a:rPr kumimoji="0" lang="de-DE" sz="933" b="0" i="0" u="none" strike="noStrike" kern="1200" cap="none" spc="0" normalizeH="0" baseline="0" noProof="0">
                <a:ln>
                  <a:noFill/>
                </a:ln>
                <a:solidFill>
                  <a:srgbClr val="C80F0F"/>
                </a:solidFill>
                <a:effectLst/>
                <a:uLnTx/>
                <a:uFillTx/>
                <a:latin typeface="+mn-lt"/>
                <a:ea typeface="+mn-ea"/>
                <a:cs typeface="+mn-cs"/>
              </a:rPr>
            </a:br>
            <a:r>
              <a:rPr kumimoji="0" lang="de-DE" sz="933" b="0" i="0" u="none" strike="noStrike" kern="1200" cap="none" spc="0" normalizeH="0" baseline="0" noProof="0">
                <a:ln>
                  <a:noFill/>
                </a:ln>
                <a:solidFill>
                  <a:srgbClr val="C80F0F"/>
                </a:solidFill>
                <a:effectLst/>
                <a:uLnTx/>
                <a:uFillTx/>
                <a:latin typeface="+mn-lt"/>
                <a:ea typeface="+mn-ea"/>
                <a:cs typeface="+mn-cs"/>
              </a:rPr>
              <a:t>(Dieser Hinweis ist im Präsentationsmodus nicht sichtbar und wird auch nicht ausgedruckt.)</a:t>
            </a:r>
          </a:p>
        </p:txBody>
      </p:sp>
      <p:sp>
        <p:nvSpPr>
          <p:cNvPr id="2" name="Datumsplatzhalter 1">
            <a:extLst>
              <a:ext uri="{FF2B5EF4-FFF2-40B4-BE49-F238E27FC236}">
                <a16:creationId xmlns:a16="http://schemas.microsoft.com/office/drawing/2014/main" id="{825FAA2D-10D4-4CD9-B9B7-92585570EFD8}"/>
              </a:ext>
            </a:extLst>
          </p:cNvPr>
          <p:cNvSpPr>
            <a:spLocks noGrp="1"/>
          </p:cNvSpPr>
          <p:nvPr>
            <p:ph type="dt" sz="half" idx="11"/>
          </p:nvPr>
        </p:nvSpPr>
        <p:spPr bwMode="gray"/>
        <p:txBody>
          <a:bodyPr/>
          <a:lstStyle/>
          <a:p>
            <a:fld id="{D414CC3B-E4E3-4FB7-9CE0-769A0E72853D}" type="datetimeFigureOut">
              <a:rPr lang="de-DE" smtClean="0"/>
              <a:t>07.06.2021</a:t>
            </a:fld>
            <a:endParaRPr lang="de-DE"/>
          </a:p>
        </p:txBody>
      </p:sp>
      <p:sp>
        <p:nvSpPr>
          <p:cNvPr id="3" name="Fußzeilenplatzhalter 2">
            <a:extLst>
              <a:ext uri="{FF2B5EF4-FFF2-40B4-BE49-F238E27FC236}">
                <a16:creationId xmlns:a16="http://schemas.microsoft.com/office/drawing/2014/main" id="{B0246DFF-FEF2-46ED-9853-DC7A06FF89CD}"/>
              </a:ext>
            </a:extLst>
          </p:cNvPr>
          <p:cNvSpPr>
            <a:spLocks noGrp="1"/>
          </p:cNvSpPr>
          <p:nvPr>
            <p:ph type="ftr" sz="quarter" idx="12"/>
          </p:nvPr>
        </p:nvSpPr>
        <p:spPr bwMode="gray"/>
        <p:txBody>
          <a:bodyPr/>
          <a:lstStyle/>
          <a:p>
            <a:endParaRPr lang="de-DE"/>
          </a:p>
        </p:txBody>
      </p:sp>
      <p:sp>
        <p:nvSpPr>
          <p:cNvPr id="4" name="Foliennummernplatzhalter 3">
            <a:extLst>
              <a:ext uri="{FF2B5EF4-FFF2-40B4-BE49-F238E27FC236}">
                <a16:creationId xmlns:a16="http://schemas.microsoft.com/office/drawing/2014/main" id="{8455B516-5F12-4FE2-A6E7-8A95B57A8ABB}"/>
              </a:ext>
            </a:extLst>
          </p:cNvPr>
          <p:cNvSpPr>
            <a:spLocks noGrp="1"/>
          </p:cNvSpPr>
          <p:nvPr>
            <p:ph type="sldNum" sz="quarter" idx="13"/>
          </p:nvPr>
        </p:nvSpPr>
        <p:spPr bwMode="gray"/>
        <p:txBody>
          <a:bodyPr/>
          <a:lstStyle/>
          <a:p>
            <a:fld id="{453A4F7E-04D6-4187-9A68-B6D37A0800CA}" type="slidenum">
              <a:rPr lang="de-DE" smtClean="0"/>
              <a:t>‹Nr.›</a:t>
            </a:fld>
            <a:endParaRPr lang="de-DE"/>
          </a:p>
        </p:txBody>
      </p:sp>
      <p:sp>
        <p:nvSpPr>
          <p:cNvPr id="10" name="Rechteck 9">
            <a:extLst>
              <a:ext uri="{FF2B5EF4-FFF2-40B4-BE49-F238E27FC236}">
                <a16:creationId xmlns:a16="http://schemas.microsoft.com/office/drawing/2014/main" id="{8EF3C373-F3E5-423E-B3C3-C5E1BD203F77}"/>
              </a:ext>
            </a:extLst>
          </p:cNvPr>
          <p:cNvSpPr/>
          <p:nvPr/>
        </p:nvSpPr>
        <p:spPr bwMode="gray">
          <a:xfrm>
            <a:off x="600661" y="1475895"/>
            <a:ext cx="4286015" cy="1688283"/>
          </a:xfrm>
          <a:prstGeom prst="rect">
            <a:avLst/>
          </a:prstGeom>
        </p:spPr>
        <p:txBody>
          <a:bodyPr wrap="square" lIns="0" tIns="0">
            <a:spAutoFit/>
          </a:bodyPr>
          <a:lstStyle/>
          <a:p>
            <a:pPr marL="0" marR="0" lvl="0" indent="0" defTabSz="1219170" eaLnBrk="1" fontAlgn="auto" latinLnBrk="0" hangingPunct="1">
              <a:lnSpc>
                <a:spcPct val="100000"/>
              </a:lnSpc>
              <a:spcBef>
                <a:spcPts val="0"/>
              </a:spcBef>
              <a:spcAft>
                <a:spcPts val="0"/>
              </a:spcAft>
              <a:buClrTx/>
              <a:buSzTx/>
              <a:buFontTx/>
              <a:buNone/>
              <a:tabLst/>
              <a:defRPr/>
            </a:pPr>
            <a:r>
              <a:rPr kumimoji="0" lang="de-DE" sz="1067" b="0" i="0" u="none" strike="noStrike" kern="0" cap="none" spc="0" normalizeH="0" baseline="0" noProof="0">
                <a:ln>
                  <a:noFill/>
                </a:ln>
                <a:solidFill>
                  <a:prstClr val="black"/>
                </a:solidFill>
                <a:effectLst/>
                <a:uLnTx/>
                <a:uFillTx/>
              </a:rPr>
              <a:t>Als Bundesunternehmen unterstützt die GIZ </a:t>
            </a:r>
            <a:br>
              <a:rPr kumimoji="0" lang="de-DE" sz="1067" b="0" i="0" u="none" strike="noStrike" kern="0" cap="none" spc="0" normalizeH="0" baseline="0" noProof="0">
                <a:ln>
                  <a:noFill/>
                </a:ln>
                <a:solidFill>
                  <a:prstClr val="black"/>
                </a:solidFill>
                <a:effectLst/>
                <a:uLnTx/>
                <a:uFillTx/>
              </a:rPr>
            </a:br>
            <a:r>
              <a:rPr kumimoji="0" lang="de-DE" sz="1067" b="0" i="0" u="none" strike="noStrike" kern="0" cap="none" spc="0" normalizeH="0" baseline="0" noProof="0">
                <a:ln>
                  <a:noFill/>
                </a:ln>
                <a:solidFill>
                  <a:prstClr val="black"/>
                </a:solidFill>
                <a:effectLst/>
                <a:uLnTx/>
                <a:uFillTx/>
              </a:rPr>
              <a:t>die deutsche Bundesregierung bei der Erreichung ihrer Ziele </a:t>
            </a:r>
            <a:br>
              <a:rPr kumimoji="0" lang="de-DE" sz="1067" b="0" i="0" u="none" strike="noStrike" kern="0" cap="none" spc="0" normalizeH="0" baseline="0" noProof="0">
                <a:ln>
                  <a:noFill/>
                </a:ln>
                <a:solidFill>
                  <a:prstClr val="black"/>
                </a:solidFill>
                <a:effectLst/>
                <a:uLnTx/>
                <a:uFillTx/>
              </a:rPr>
            </a:br>
            <a:r>
              <a:rPr kumimoji="0" lang="de-DE" sz="1067" b="0" i="0" u="none" strike="noStrike" kern="0" cap="none" spc="0" normalizeH="0" baseline="0" noProof="0">
                <a:ln>
                  <a:noFill/>
                </a:ln>
                <a:solidFill>
                  <a:prstClr val="black"/>
                </a:solidFill>
                <a:effectLst/>
                <a:uLnTx/>
                <a:uFillTx/>
              </a:rPr>
              <a:t>in der Internationalen Zusammenarbeit für nachhaltige Entwicklung.</a:t>
            </a:r>
          </a:p>
          <a:p>
            <a:pPr marL="0" marR="0" lvl="0" indent="0" defTabSz="1219170" eaLnBrk="1" fontAlgn="auto" latinLnBrk="0" hangingPunct="1">
              <a:lnSpc>
                <a:spcPct val="100000"/>
              </a:lnSpc>
              <a:spcBef>
                <a:spcPts val="0"/>
              </a:spcBef>
              <a:spcAft>
                <a:spcPts val="0"/>
              </a:spcAft>
              <a:buClrTx/>
              <a:buSzTx/>
              <a:buFontTx/>
              <a:buNone/>
              <a:tabLst/>
              <a:defRPr/>
            </a:pPr>
            <a:endParaRPr kumimoji="0" lang="de-DE" sz="1067" b="0" i="0" u="none" strike="noStrike" kern="0" cap="none" spc="0" normalizeH="0" baseline="0" noProof="0">
              <a:ln>
                <a:noFill/>
              </a:ln>
              <a:solidFill>
                <a:prstClr val="black"/>
              </a:solidFill>
              <a:effectLst/>
              <a:uLnTx/>
              <a:uFillTx/>
            </a:endParaRPr>
          </a:p>
          <a:p>
            <a:pPr marL="0" marR="0" lvl="0" indent="0" defTabSz="1219170" eaLnBrk="1" fontAlgn="auto" latinLnBrk="0" hangingPunct="1">
              <a:lnSpc>
                <a:spcPct val="100000"/>
              </a:lnSpc>
              <a:spcBef>
                <a:spcPts val="0"/>
              </a:spcBef>
              <a:spcAft>
                <a:spcPts val="0"/>
              </a:spcAft>
              <a:buClrTx/>
              <a:buSzTx/>
              <a:buFontTx/>
              <a:buNone/>
              <a:tabLst/>
              <a:defRPr/>
            </a:pPr>
            <a:r>
              <a:rPr kumimoji="0" lang="de-DE" sz="1067" b="1" i="0" u="none" strike="noStrike" kern="0" cap="none" spc="0" normalizeH="0" baseline="0" noProof="0">
                <a:ln>
                  <a:noFill/>
                </a:ln>
                <a:solidFill>
                  <a:prstClr val="black"/>
                </a:solidFill>
                <a:effectLst/>
                <a:uLnTx/>
                <a:uFillTx/>
              </a:rPr>
              <a:t>Herausgeber: </a:t>
            </a:r>
          </a:p>
          <a:p>
            <a:pPr marL="0" marR="0" lvl="0" indent="0" defTabSz="1219170" eaLnBrk="1" fontAlgn="auto" latinLnBrk="0" hangingPunct="1">
              <a:lnSpc>
                <a:spcPct val="100000"/>
              </a:lnSpc>
              <a:spcBef>
                <a:spcPts val="0"/>
              </a:spcBef>
              <a:spcAft>
                <a:spcPts val="0"/>
              </a:spcAft>
              <a:buClrTx/>
              <a:buSzTx/>
              <a:buFontTx/>
              <a:buNone/>
              <a:tabLst/>
              <a:defRPr/>
            </a:pPr>
            <a:r>
              <a:rPr kumimoji="0" lang="de-DE" sz="1067" b="0" i="0" u="none" strike="noStrike" kern="0" cap="none" spc="0" normalizeH="0" baseline="0" noProof="0">
                <a:ln>
                  <a:noFill/>
                </a:ln>
                <a:solidFill>
                  <a:prstClr val="black"/>
                </a:solidFill>
                <a:effectLst/>
                <a:uLnTx/>
                <a:uFillTx/>
              </a:rPr>
              <a:t>Deutsche Gesellschaft für </a:t>
            </a:r>
          </a:p>
          <a:p>
            <a:pPr marL="0" marR="0" lvl="0" indent="0" defTabSz="1219170" eaLnBrk="1" fontAlgn="auto" latinLnBrk="0" hangingPunct="1">
              <a:lnSpc>
                <a:spcPct val="100000"/>
              </a:lnSpc>
              <a:spcBef>
                <a:spcPts val="0"/>
              </a:spcBef>
              <a:spcAft>
                <a:spcPts val="0"/>
              </a:spcAft>
              <a:buClrTx/>
              <a:buSzTx/>
              <a:buFontTx/>
              <a:buNone/>
              <a:tabLst/>
              <a:defRPr/>
            </a:pPr>
            <a:r>
              <a:rPr kumimoji="0" lang="de-DE" sz="1067" b="0" i="0" u="none" strike="noStrike" kern="0" cap="none" spc="0" normalizeH="0" baseline="0" noProof="0">
                <a:ln>
                  <a:noFill/>
                </a:ln>
                <a:solidFill>
                  <a:prstClr val="black"/>
                </a:solidFill>
                <a:effectLst/>
                <a:uLnTx/>
                <a:uFillTx/>
              </a:rPr>
              <a:t>Internationale Zusammenarbeit (GIZ) GmbH</a:t>
            </a:r>
          </a:p>
          <a:p>
            <a:pPr marL="0" marR="0" lvl="0" indent="0" defTabSz="1219170" eaLnBrk="1" fontAlgn="auto" latinLnBrk="0" hangingPunct="1">
              <a:lnSpc>
                <a:spcPct val="100000"/>
              </a:lnSpc>
              <a:spcBef>
                <a:spcPts val="0"/>
              </a:spcBef>
              <a:spcAft>
                <a:spcPts val="0"/>
              </a:spcAft>
              <a:buClrTx/>
              <a:buSzTx/>
              <a:buFontTx/>
              <a:buNone/>
              <a:tabLst/>
              <a:defRPr/>
            </a:pPr>
            <a:endParaRPr kumimoji="0" lang="de-DE" sz="1067" b="0" i="0" u="none" strike="noStrike" kern="0" cap="none" spc="0" normalizeH="0" baseline="0" noProof="0">
              <a:ln>
                <a:noFill/>
              </a:ln>
              <a:solidFill>
                <a:prstClr val="black"/>
              </a:solidFill>
              <a:effectLst/>
              <a:uLnTx/>
              <a:uFillTx/>
            </a:endParaRPr>
          </a:p>
          <a:p>
            <a:pPr marL="0" marR="0" lvl="0" indent="0" defTabSz="1219170" eaLnBrk="1" fontAlgn="auto" latinLnBrk="0" hangingPunct="1">
              <a:lnSpc>
                <a:spcPct val="100000"/>
              </a:lnSpc>
              <a:spcBef>
                <a:spcPts val="0"/>
              </a:spcBef>
              <a:spcAft>
                <a:spcPts val="0"/>
              </a:spcAft>
              <a:buClrTx/>
              <a:buSzTx/>
              <a:buFontTx/>
              <a:buNone/>
              <a:tabLst/>
              <a:defRPr/>
            </a:pPr>
            <a:r>
              <a:rPr kumimoji="0" lang="de-DE" sz="1067" b="0" i="0" u="none" strike="noStrike" kern="0" cap="none" spc="0" normalizeH="0" baseline="0" noProof="0">
                <a:ln>
                  <a:noFill/>
                </a:ln>
                <a:solidFill>
                  <a:prstClr val="black"/>
                </a:solidFill>
                <a:effectLst/>
                <a:uLnTx/>
                <a:uFillTx/>
              </a:rPr>
              <a:t>Sitz der Gesellschaft </a:t>
            </a:r>
          </a:p>
          <a:p>
            <a:pPr marL="0" marR="0" lvl="0" indent="0" defTabSz="1219170" eaLnBrk="1" fontAlgn="auto" latinLnBrk="0" hangingPunct="1">
              <a:lnSpc>
                <a:spcPct val="100000"/>
              </a:lnSpc>
              <a:spcBef>
                <a:spcPts val="0"/>
              </a:spcBef>
              <a:spcAft>
                <a:spcPts val="0"/>
              </a:spcAft>
              <a:buClrTx/>
              <a:buSzTx/>
              <a:buFontTx/>
              <a:buNone/>
              <a:tabLst/>
              <a:defRPr/>
            </a:pPr>
            <a:r>
              <a:rPr kumimoji="0" lang="de-DE" sz="1067" b="0" i="0" u="none" strike="noStrike" kern="0" cap="none" spc="0" normalizeH="0" baseline="0" noProof="0">
                <a:ln>
                  <a:noFill/>
                </a:ln>
                <a:solidFill>
                  <a:prstClr val="black"/>
                </a:solidFill>
                <a:effectLst/>
                <a:uLnTx/>
                <a:uFillTx/>
              </a:rPr>
              <a:t>Bonn und Eschborn </a:t>
            </a:r>
          </a:p>
        </p:txBody>
      </p:sp>
      <p:sp>
        <p:nvSpPr>
          <p:cNvPr id="7" name="Textplatzhalter 6">
            <a:extLst>
              <a:ext uri="{FF2B5EF4-FFF2-40B4-BE49-F238E27FC236}">
                <a16:creationId xmlns:a16="http://schemas.microsoft.com/office/drawing/2014/main" id="{24969EDD-4A06-4BE9-93A1-41E56B041198}"/>
              </a:ext>
            </a:extLst>
          </p:cNvPr>
          <p:cNvSpPr>
            <a:spLocks noGrp="1"/>
          </p:cNvSpPr>
          <p:nvPr>
            <p:ph type="body" sz="quarter" idx="14"/>
          </p:nvPr>
        </p:nvSpPr>
        <p:spPr bwMode="gray">
          <a:xfrm>
            <a:off x="600660" y="3397146"/>
            <a:ext cx="4619229" cy="2350191"/>
          </a:xfrm>
        </p:spPr>
        <p:txBody>
          <a:bodyPr/>
          <a:lstStyle>
            <a:lvl1pPr>
              <a:lnSpc>
                <a:spcPct val="100000"/>
              </a:lnSpc>
              <a:defRPr kumimoji="0" lang="de-DE" sz="1067" b="0" i="0" u="none" strike="noStrike" kern="0" cap="none" spc="0" normalizeH="0" baseline="0" dirty="0" smtClean="0">
                <a:ln>
                  <a:noFill/>
                </a:ln>
                <a:solidFill>
                  <a:prstClr val="black"/>
                </a:solidFill>
                <a:effectLst/>
                <a:uLnTx/>
                <a:uFillTx/>
                <a:latin typeface="+mn-lt"/>
                <a:ea typeface="+mn-ea"/>
                <a:cs typeface="+mn-cs"/>
              </a:defRPr>
            </a:lvl1pPr>
            <a:lvl2pPr marL="0" indent="0">
              <a:buNone/>
              <a:defRPr kumimoji="0" lang="de-DE" sz="1067" b="0" i="0" u="none" strike="noStrike" kern="0" cap="none" spc="0" normalizeH="0" baseline="0" dirty="0">
                <a:ln>
                  <a:noFill/>
                </a:ln>
                <a:solidFill>
                  <a:prstClr val="black"/>
                </a:solidFill>
                <a:effectLst/>
                <a:uLnTx/>
                <a:uFillTx/>
                <a:latin typeface="+mn-lt"/>
                <a:ea typeface="+mn-ea"/>
                <a:cs typeface="+mn-cs"/>
              </a:defRPr>
            </a:lvl2pPr>
            <a:lvl3pPr>
              <a:defRPr kumimoji="0" lang="de-DE" sz="1333" b="0" i="0" u="none" strike="noStrike" kern="0" cap="none" spc="0" normalizeH="0" baseline="0" dirty="0" smtClean="0">
                <a:ln>
                  <a:noFill/>
                </a:ln>
                <a:solidFill>
                  <a:prstClr val="black"/>
                </a:solidFill>
                <a:effectLst/>
                <a:uLnTx/>
                <a:uFillTx/>
                <a:latin typeface="+mn-lt"/>
                <a:ea typeface="+mn-ea"/>
                <a:cs typeface="+mn-cs"/>
              </a:defRPr>
            </a:lvl3pPr>
            <a:lvl4pPr>
              <a:defRPr kumimoji="0" lang="de-DE" sz="1333" b="0" i="0" u="none" strike="noStrike" kern="0" cap="none" spc="0" normalizeH="0" baseline="0" dirty="0" smtClean="0">
                <a:ln>
                  <a:noFill/>
                </a:ln>
                <a:solidFill>
                  <a:prstClr val="black"/>
                </a:solidFill>
                <a:effectLst/>
                <a:uLnTx/>
                <a:uFillTx/>
                <a:latin typeface="+mn-lt"/>
                <a:ea typeface="+mn-ea"/>
                <a:cs typeface="+mn-cs"/>
              </a:defRPr>
            </a:lvl4pPr>
            <a:lvl5pPr>
              <a:defRPr kumimoji="0" lang="de-DE" sz="1333" b="0" i="0" u="none" strike="noStrike" kern="0" cap="none" spc="0" normalizeH="0" baseline="0" dirty="0">
                <a:ln>
                  <a:noFill/>
                </a:ln>
                <a:solidFill>
                  <a:prstClr val="black"/>
                </a:solidFill>
                <a:effectLst/>
                <a:uLnTx/>
                <a:uFillTx/>
                <a:latin typeface="+mn-lt"/>
                <a:ea typeface="+mn-ea"/>
                <a:cs typeface="+mn-cs"/>
              </a:defRPr>
            </a:lvl5pPr>
          </a:lstStyle>
          <a:p>
            <a:pPr lvl="0"/>
            <a:r>
              <a:rPr lang="de-DE"/>
              <a:t>Mastertextformat bearbeiten</a:t>
            </a:r>
          </a:p>
        </p:txBody>
      </p:sp>
      <p:sp>
        <p:nvSpPr>
          <p:cNvPr id="13" name="Textplatzhalter 6">
            <a:extLst>
              <a:ext uri="{FF2B5EF4-FFF2-40B4-BE49-F238E27FC236}">
                <a16:creationId xmlns:a16="http://schemas.microsoft.com/office/drawing/2014/main" id="{CF011E25-18E3-408D-87A2-25C927E6CD34}"/>
              </a:ext>
            </a:extLst>
          </p:cNvPr>
          <p:cNvSpPr>
            <a:spLocks noGrp="1"/>
          </p:cNvSpPr>
          <p:nvPr>
            <p:ph type="body" sz="quarter" idx="15"/>
          </p:nvPr>
        </p:nvSpPr>
        <p:spPr bwMode="gray">
          <a:xfrm>
            <a:off x="5848718" y="1475896"/>
            <a:ext cx="4570903" cy="2494321"/>
          </a:xfrm>
        </p:spPr>
        <p:txBody>
          <a:bodyPr/>
          <a:lstStyle>
            <a:lvl1pPr>
              <a:lnSpc>
                <a:spcPct val="100000"/>
              </a:lnSpc>
              <a:defRPr kumimoji="0" lang="de-DE" sz="1067" b="0" i="0" u="none" strike="noStrike" kern="0" cap="none" spc="0" normalizeH="0" baseline="0" dirty="0" smtClean="0">
                <a:ln>
                  <a:noFill/>
                </a:ln>
                <a:solidFill>
                  <a:prstClr val="black"/>
                </a:solidFill>
                <a:effectLst/>
                <a:uLnTx/>
                <a:uFillTx/>
                <a:latin typeface="+mn-lt"/>
                <a:ea typeface="+mn-ea"/>
                <a:cs typeface="+mn-cs"/>
              </a:defRPr>
            </a:lvl1pPr>
            <a:lvl2pPr marL="0" indent="0">
              <a:lnSpc>
                <a:spcPct val="100000"/>
              </a:lnSpc>
              <a:buNone/>
              <a:defRPr kumimoji="0" lang="de-DE" sz="1067" b="0" i="0" u="none" strike="noStrike" kern="0" cap="none" spc="0" normalizeH="0" baseline="0" dirty="0">
                <a:ln>
                  <a:noFill/>
                </a:ln>
                <a:solidFill>
                  <a:prstClr val="black"/>
                </a:solidFill>
                <a:effectLst/>
                <a:uLnTx/>
                <a:uFillTx/>
                <a:latin typeface="+mn-lt"/>
                <a:ea typeface="+mn-ea"/>
                <a:cs typeface="+mn-cs"/>
              </a:defRPr>
            </a:lvl2pPr>
            <a:lvl3pPr>
              <a:defRPr kumimoji="0" lang="de-DE" sz="1333" b="0" i="0" u="none" strike="noStrike" kern="0" cap="none" spc="0" normalizeH="0" baseline="0" dirty="0" smtClean="0">
                <a:ln>
                  <a:noFill/>
                </a:ln>
                <a:solidFill>
                  <a:prstClr val="black"/>
                </a:solidFill>
                <a:effectLst/>
                <a:uLnTx/>
                <a:uFillTx/>
                <a:latin typeface="+mn-lt"/>
                <a:ea typeface="+mn-ea"/>
                <a:cs typeface="+mn-cs"/>
              </a:defRPr>
            </a:lvl3pPr>
            <a:lvl4pPr>
              <a:defRPr kumimoji="0" lang="de-DE" sz="1333" b="0" i="0" u="none" strike="noStrike" kern="0" cap="none" spc="0" normalizeH="0" baseline="0" dirty="0" smtClean="0">
                <a:ln>
                  <a:noFill/>
                </a:ln>
                <a:solidFill>
                  <a:prstClr val="black"/>
                </a:solidFill>
                <a:effectLst/>
                <a:uLnTx/>
                <a:uFillTx/>
                <a:latin typeface="+mn-lt"/>
                <a:ea typeface="+mn-ea"/>
                <a:cs typeface="+mn-cs"/>
              </a:defRPr>
            </a:lvl4pPr>
            <a:lvl5pPr>
              <a:defRPr kumimoji="0" lang="de-DE" sz="1333" b="0" i="0" u="none" strike="noStrike" kern="0" cap="none" spc="0" normalizeH="0" baseline="0" dirty="0">
                <a:ln>
                  <a:noFill/>
                </a:ln>
                <a:solidFill>
                  <a:prstClr val="black"/>
                </a:solidFill>
                <a:effectLst/>
                <a:uLnTx/>
                <a:uFillTx/>
                <a:latin typeface="+mn-lt"/>
                <a:ea typeface="+mn-ea"/>
                <a:cs typeface="+mn-cs"/>
              </a:defRPr>
            </a:lvl5pPr>
          </a:lstStyle>
          <a:p>
            <a:pPr lvl="0"/>
            <a:r>
              <a:rPr lang="de-DE"/>
              <a:t>Mastertextformat bearbeiten</a:t>
            </a:r>
          </a:p>
        </p:txBody>
      </p:sp>
      <p:sp>
        <p:nvSpPr>
          <p:cNvPr id="11" name="Titel 4">
            <a:extLst>
              <a:ext uri="{FF2B5EF4-FFF2-40B4-BE49-F238E27FC236}">
                <a16:creationId xmlns:a16="http://schemas.microsoft.com/office/drawing/2014/main" id="{25948279-B0DD-4569-9447-FFB1B6C1C356}"/>
              </a:ext>
            </a:extLst>
          </p:cNvPr>
          <p:cNvSpPr txBox="1">
            <a:spLocks/>
          </p:cNvSpPr>
          <p:nvPr/>
        </p:nvSpPr>
        <p:spPr bwMode="gray">
          <a:xfrm>
            <a:off x="599757" y="320283"/>
            <a:ext cx="9020495" cy="720725"/>
          </a:xfrm>
          <a:prstGeom prst="rect">
            <a:avLst/>
          </a:prstGeom>
        </p:spPr>
        <p:txBody>
          <a:bodyPr vert="horz" lIns="0" tIns="0" rIns="96000" bIns="0" rtlCol="0" anchor="b">
            <a:noAutofit/>
          </a:bodyPr>
          <a:lstStyle>
            <a:lvl1pPr algn="l" defTabSz="685800" rtl="0" eaLnBrk="1" latinLnBrk="0" hangingPunct="1">
              <a:lnSpc>
                <a:spcPct val="90000"/>
              </a:lnSpc>
              <a:spcBef>
                <a:spcPct val="0"/>
              </a:spcBef>
              <a:buNone/>
              <a:defRPr sz="1800" b="1" kern="1200" cap="none" baseline="0">
                <a:solidFill>
                  <a:schemeClr val="tx1"/>
                </a:solidFill>
                <a:latin typeface="+mj-lt"/>
                <a:ea typeface="+mj-ea"/>
                <a:cs typeface="+mj-cs"/>
              </a:defRPr>
            </a:lvl1pPr>
          </a:lstStyle>
          <a:p>
            <a:r>
              <a:rPr lang="de-DE" sz="2400"/>
              <a:t>Impressum</a:t>
            </a:r>
          </a:p>
        </p:txBody>
      </p:sp>
      <p:sp>
        <p:nvSpPr>
          <p:cNvPr id="12" name="Textplatzhalter 2">
            <a:extLst>
              <a:ext uri="{FF2B5EF4-FFF2-40B4-BE49-F238E27FC236}">
                <a16:creationId xmlns:a16="http://schemas.microsoft.com/office/drawing/2014/main" id="{0D9D2269-B68A-4FB7-81ED-4D5317C4B88A}"/>
              </a:ext>
            </a:extLst>
          </p:cNvPr>
          <p:cNvSpPr>
            <a:spLocks noGrp="1"/>
          </p:cNvSpPr>
          <p:nvPr>
            <p:ph type="body" sz="quarter" idx="21"/>
          </p:nvPr>
        </p:nvSpPr>
        <p:spPr>
          <a:xfrm>
            <a:off x="5848351" y="4276011"/>
            <a:ext cx="3038475" cy="147733"/>
          </a:xfrm>
        </p:spPr>
        <p:txBody>
          <a:bodyPr wrap="none" lIns="0">
            <a:noAutofit/>
          </a:bodyPr>
          <a:lstStyle>
            <a:lvl1pPr>
              <a:defRPr lang="de-DE" sz="1067" smtClean="0">
                <a:solidFill>
                  <a:prstClr val="black"/>
                </a:solidFill>
              </a:defRPr>
            </a:lvl1pPr>
            <a:lvl2pPr>
              <a:defRPr lang="de-DE" sz="1800" smtClean="0"/>
            </a:lvl2pPr>
            <a:lvl3pPr>
              <a:defRPr lang="de-DE" sz="1800" smtClean="0"/>
            </a:lvl3pPr>
            <a:lvl4pPr>
              <a:defRPr lang="de-DE" smtClean="0"/>
            </a:lvl4pPr>
            <a:lvl5pPr>
              <a:defRPr lang="fr-FR"/>
            </a:lvl5pPr>
          </a:lstStyle>
          <a:p>
            <a:pPr lvl="0"/>
            <a:r>
              <a:rPr lang="de-DE"/>
              <a:t>Mastertextformat bearbeiten</a:t>
            </a:r>
          </a:p>
        </p:txBody>
      </p:sp>
    </p:spTree>
    <p:extLst>
      <p:ext uri="{BB962C8B-B14F-4D97-AF65-F5344CB8AC3E}">
        <p14:creationId xmlns:p14="http://schemas.microsoft.com/office/powerpoint/2010/main" val="1866235985"/>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Fotonachweise und Quellen">
    <p:spTree>
      <p:nvGrpSpPr>
        <p:cNvPr id="1" name=""/>
        <p:cNvGrpSpPr/>
        <p:nvPr/>
      </p:nvGrpSpPr>
      <p:grpSpPr>
        <a:xfrm>
          <a:off x="0" y="0"/>
          <a:ext cx="0" cy="0"/>
          <a:chOff x="0" y="0"/>
          <a:chExt cx="0" cy="0"/>
        </a:xfrm>
      </p:grpSpPr>
      <p:sp>
        <p:nvSpPr>
          <p:cNvPr id="7" name="Textplatzhalter 6">
            <a:extLst>
              <a:ext uri="{FF2B5EF4-FFF2-40B4-BE49-F238E27FC236}">
                <a16:creationId xmlns:a16="http://schemas.microsoft.com/office/drawing/2014/main" id="{24969EDD-4A06-4BE9-93A1-41E56B041198}"/>
              </a:ext>
            </a:extLst>
          </p:cNvPr>
          <p:cNvSpPr>
            <a:spLocks noGrp="1"/>
          </p:cNvSpPr>
          <p:nvPr>
            <p:ph type="body" sz="quarter" idx="14"/>
          </p:nvPr>
        </p:nvSpPr>
        <p:spPr bwMode="gray">
          <a:xfrm>
            <a:off x="600660" y="1475895"/>
            <a:ext cx="9563579" cy="4626708"/>
          </a:xfrm>
        </p:spPr>
        <p:txBody>
          <a:bodyPr numCol="2"/>
          <a:lstStyle>
            <a:lvl1pPr>
              <a:lnSpc>
                <a:spcPct val="100000"/>
              </a:lnSpc>
              <a:spcBef>
                <a:spcPts val="0"/>
              </a:spcBef>
              <a:defRPr kumimoji="0" lang="de-DE" sz="1067" b="0" i="0" u="none" strike="noStrike" kern="0" cap="none" spc="0" normalizeH="0" baseline="0" dirty="0" smtClean="0">
                <a:ln>
                  <a:noFill/>
                </a:ln>
                <a:solidFill>
                  <a:prstClr val="black"/>
                </a:solidFill>
                <a:effectLst/>
                <a:uLnTx/>
                <a:uFillTx/>
                <a:latin typeface="+mn-lt"/>
                <a:ea typeface="+mn-ea"/>
                <a:cs typeface="+mn-cs"/>
              </a:defRPr>
            </a:lvl1pPr>
            <a:lvl2pPr marL="0" indent="0">
              <a:buNone/>
              <a:defRPr kumimoji="0" lang="de-DE" sz="1067" b="0" i="0" u="none" strike="noStrike" kern="0" cap="none" spc="0" normalizeH="0" baseline="0" dirty="0">
                <a:ln>
                  <a:noFill/>
                </a:ln>
                <a:solidFill>
                  <a:prstClr val="black"/>
                </a:solidFill>
                <a:effectLst/>
                <a:uLnTx/>
                <a:uFillTx/>
                <a:latin typeface="+mn-lt"/>
                <a:ea typeface="+mn-ea"/>
                <a:cs typeface="+mn-cs"/>
              </a:defRPr>
            </a:lvl2pPr>
            <a:lvl3pPr>
              <a:defRPr kumimoji="0" lang="de-DE" sz="1333" b="0" i="0" u="none" strike="noStrike" kern="0" cap="none" spc="0" normalizeH="0" baseline="0" dirty="0" smtClean="0">
                <a:ln>
                  <a:noFill/>
                </a:ln>
                <a:solidFill>
                  <a:prstClr val="black"/>
                </a:solidFill>
                <a:effectLst/>
                <a:uLnTx/>
                <a:uFillTx/>
                <a:latin typeface="+mn-lt"/>
                <a:ea typeface="+mn-ea"/>
                <a:cs typeface="+mn-cs"/>
              </a:defRPr>
            </a:lvl3pPr>
            <a:lvl4pPr>
              <a:defRPr kumimoji="0" lang="de-DE" sz="1333" b="0" i="0" u="none" strike="noStrike" kern="0" cap="none" spc="0" normalizeH="0" baseline="0" dirty="0" smtClean="0">
                <a:ln>
                  <a:noFill/>
                </a:ln>
                <a:solidFill>
                  <a:prstClr val="black"/>
                </a:solidFill>
                <a:effectLst/>
                <a:uLnTx/>
                <a:uFillTx/>
                <a:latin typeface="+mn-lt"/>
                <a:ea typeface="+mn-ea"/>
                <a:cs typeface="+mn-cs"/>
              </a:defRPr>
            </a:lvl4pPr>
            <a:lvl5pPr>
              <a:defRPr kumimoji="0" lang="de-DE" sz="1333" b="0" i="0" u="none" strike="noStrike" kern="0" cap="none" spc="0" normalizeH="0" baseline="0" dirty="0">
                <a:ln>
                  <a:noFill/>
                </a:ln>
                <a:solidFill>
                  <a:prstClr val="black"/>
                </a:solidFill>
                <a:effectLst/>
                <a:uLnTx/>
                <a:uFillTx/>
                <a:latin typeface="+mn-lt"/>
                <a:ea typeface="+mn-ea"/>
                <a:cs typeface="+mn-cs"/>
              </a:defRPr>
            </a:lvl5pPr>
          </a:lstStyle>
          <a:p>
            <a:pPr lvl="0"/>
            <a:r>
              <a:rPr lang="de-DE"/>
              <a:t>Mastertextformat bearbeiten</a:t>
            </a:r>
          </a:p>
        </p:txBody>
      </p:sp>
      <p:sp>
        <p:nvSpPr>
          <p:cNvPr id="11" name="Rechteck 10">
            <a:extLst>
              <a:ext uri="{FF2B5EF4-FFF2-40B4-BE49-F238E27FC236}">
                <a16:creationId xmlns:a16="http://schemas.microsoft.com/office/drawing/2014/main" id="{1BCACD76-7CB8-457E-9434-C57DB9E23AA9}"/>
              </a:ext>
            </a:extLst>
          </p:cNvPr>
          <p:cNvSpPr/>
          <p:nvPr/>
        </p:nvSpPr>
        <p:spPr bwMode="gray">
          <a:xfrm>
            <a:off x="1036949" y="6535917"/>
            <a:ext cx="1445444" cy="2136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400" err="1"/>
          </a:p>
        </p:txBody>
      </p:sp>
      <p:sp>
        <p:nvSpPr>
          <p:cNvPr id="12" name="Titel 4">
            <a:extLst>
              <a:ext uri="{FF2B5EF4-FFF2-40B4-BE49-F238E27FC236}">
                <a16:creationId xmlns:a16="http://schemas.microsoft.com/office/drawing/2014/main" id="{7C271A97-CC1D-481E-9972-CE4AD69C28AD}"/>
              </a:ext>
            </a:extLst>
          </p:cNvPr>
          <p:cNvSpPr txBox="1">
            <a:spLocks/>
          </p:cNvSpPr>
          <p:nvPr/>
        </p:nvSpPr>
        <p:spPr bwMode="gray">
          <a:xfrm>
            <a:off x="599757" y="320283"/>
            <a:ext cx="9020495" cy="720725"/>
          </a:xfrm>
          <a:prstGeom prst="rect">
            <a:avLst/>
          </a:prstGeom>
        </p:spPr>
        <p:txBody>
          <a:bodyPr vert="horz" lIns="0" tIns="0" rIns="96000" bIns="0" rtlCol="0" anchor="b">
            <a:noAutofit/>
          </a:bodyPr>
          <a:lstStyle>
            <a:lvl1pPr algn="l" defTabSz="685800" rtl="0" eaLnBrk="1" latinLnBrk="0" hangingPunct="1">
              <a:lnSpc>
                <a:spcPct val="90000"/>
              </a:lnSpc>
              <a:spcBef>
                <a:spcPct val="0"/>
              </a:spcBef>
              <a:buNone/>
              <a:defRPr sz="1800" b="1" kern="1200" cap="none" baseline="0">
                <a:solidFill>
                  <a:schemeClr val="tx1"/>
                </a:solidFill>
                <a:latin typeface="+mj-lt"/>
                <a:ea typeface="+mj-ea"/>
                <a:cs typeface="+mj-cs"/>
              </a:defRPr>
            </a:lvl1pPr>
          </a:lstStyle>
          <a:p>
            <a:r>
              <a:rPr lang="de-DE" sz="2400" b="1"/>
              <a:t>Fotonachweise / Quellen</a:t>
            </a:r>
            <a:endParaRPr lang="de-DE" sz="2400"/>
          </a:p>
        </p:txBody>
      </p:sp>
    </p:spTree>
    <p:extLst>
      <p:ext uri="{BB962C8B-B14F-4D97-AF65-F5344CB8AC3E}">
        <p14:creationId xmlns:p14="http://schemas.microsoft.com/office/powerpoint/2010/main" val="1157627302"/>
      </p:ext>
    </p:extLst>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p:cSld name="Abschlussfolie">
    <p:spTree>
      <p:nvGrpSpPr>
        <p:cNvPr id="1" name=""/>
        <p:cNvGrpSpPr/>
        <p:nvPr/>
      </p:nvGrpSpPr>
      <p:grpSpPr>
        <a:xfrm>
          <a:off x="0" y="0"/>
          <a:ext cx="0" cy="0"/>
          <a:chOff x="0" y="0"/>
          <a:chExt cx="0" cy="0"/>
        </a:xfrm>
      </p:grpSpPr>
      <p:pic>
        <p:nvPicPr>
          <p:cNvPr id="17" name="Grafik 16" descr="Ein Bild, das Kette enthält.&#10;&#10;Automatisch generierte Beschreibung">
            <a:extLst>
              <a:ext uri="{FF2B5EF4-FFF2-40B4-BE49-F238E27FC236}">
                <a16:creationId xmlns:a16="http://schemas.microsoft.com/office/drawing/2014/main" id="{D27820A7-D571-4E28-A8CF-ADB17402AE97}"/>
              </a:ext>
            </a:extLst>
          </p:cNvPr>
          <p:cNvPicPr>
            <a:picLocks/>
          </p:cNvPicPr>
          <p:nvPr/>
        </p:nvPicPr>
        <p:blipFill rotWithShape="1">
          <a:blip r:embed="rId2"/>
          <a:srcRect t="233" b="15579"/>
          <a:stretch/>
        </p:blipFill>
        <p:spPr bwMode="gray">
          <a:xfrm>
            <a:off x="164181" y="165101"/>
            <a:ext cx="11858487" cy="5444047"/>
          </a:xfrm>
          <a:prstGeom prst="rect">
            <a:avLst/>
          </a:prstGeom>
        </p:spPr>
      </p:pic>
      <p:pic>
        <p:nvPicPr>
          <p:cNvPr id="12" name="Grafik 11" descr="Ein Bild, das Säge enthält.&#10;&#10;Automatisch generierte Beschreibung">
            <a:extLst>
              <a:ext uri="{FF2B5EF4-FFF2-40B4-BE49-F238E27FC236}">
                <a16:creationId xmlns:a16="http://schemas.microsoft.com/office/drawing/2014/main" id="{D33A00EE-9ACF-4636-BD82-6CF5E7FCB98C}"/>
              </a:ext>
            </a:extLst>
          </p:cNvPr>
          <p:cNvPicPr>
            <a:picLocks noChangeAspect="1"/>
          </p:cNvPicPr>
          <p:nvPr/>
        </p:nvPicPr>
        <p:blipFill>
          <a:blip r:embed="rId3"/>
          <a:stretch>
            <a:fillRect/>
          </a:stretch>
        </p:blipFill>
        <p:spPr bwMode="gray">
          <a:xfrm>
            <a:off x="164180" y="856567"/>
            <a:ext cx="11860800" cy="5214544"/>
          </a:xfrm>
          <a:prstGeom prst="rect">
            <a:avLst/>
          </a:prstGeom>
        </p:spPr>
      </p:pic>
      <p:sp>
        <p:nvSpPr>
          <p:cNvPr id="14" name="Bar">
            <a:extLst>
              <a:ext uri="{FF2B5EF4-FFF2-40B4-BE49-F238E27FC236}">
                <a16:creationId xmlns:a16="http://schemas.microsoft.com/office/drawing/2014/main" id="{CAE61038-067C-47CF-8DDC-5ED6CDAC4AEE}"/>
              </a:ext>
            </a:extLst>
          </p:cNvPr>
          <p:cNvSpPr/>
          <p:nvPr/>
        </p:nvSpPr>
        <p:spPr bwMode="gray">
          <a:xfrm>
            <a:off x="8815753" y="5609147"/>
            <a:ext cx="3206913" cy="195903"/>
          </a:xfrm>
          <a:prstGeom prst="rect">
            <a:avLst/>
          </a:prstGeom>
          <a:solidFill>
            <a:schemeClr val="accent1"/>
          </a:solidFill>
          <a:ln w="9525" cap="flat" cmpd="sng" algn="ctr">
            <a:noFill/>
            <a:prstDash val="solid"/>
            <a:round/>
            <a:headEnd type="none" w="med" len="med"/>
            <a:tailEnd type="none" w="med" len="med"/>
          </a:ln>
          <a:effectLst/>
        </p:spPr>
        <p:txBody>
          <a:bodyPr rot="0" spcFirstLastPara="0" vertOverflow="overflow" horzOverflow="overflow" vert="horz" wrap="square" lIns="121920" tIns="60960" rIns="121920" bIns="60960" numCol="1" spcCol="0" rtlCol="0" fromWordArt="0" anchor="t" anchorCtr="0" forceAA="0" compatLnSpc="1">
            <a:prstTxWarp prst="textNoShape">
              <a:avLst/>
            </a:prstTxWarp>
            <a:noAutofit/>
          </a:bodyPr>
          <a:lstStyle/>
          <a:p>
            <a:pPr eaLnBrk="0" fontAlgn="base" hangingPunct="0">
              <a:spcBef>
                <a:spcPct val="0"/>
              </a:spcBef>
              <a:spcAft>
                <a:spcPct val="0"/>
              </a:spcAft>
            </a:pPr>
            <a:endParaRPr lang="de-DE" sz="2400" err="1">
              <a:solidFill>
                <a:schemeClr val="tx2"/>
              </a:solidFill>
              <a:latin typeface="Arial" charset="0"/>
            </a:endParaRPr>
          </a:p>
        </p:txBody>
      </p:sp>
      <p:sp>
        <p:nvSpPr>
          <p:cNvPr id="19" name="Rechteck 18">
            <a:extLst>
              <a:ext uri="{FF2B5EF4-FFF2-40B4-BE49-F238E27FC236}">
                <a16:creationId xmlns:a16="http://schemas.microsoft.com/office/drawing/2014/main" id="{4950B203-064F-443F-94A9-C002DAAE8F83}"/>
              </a:ext>
            </a:extLst>
          </p:cNvPr>
          <p:cNvSpPr/>
          <p:nvPr/>
        </p:nvSpPr>
        <p:spPr bwMode="gray">
          <a:xfrm>
            <a:off x="1620789" y="2077320"/>
            <a:ext cx="4705732" cy="3027304"/>
          </a:xfrm>
          <a:prstGeom prst="rect">
            <a:avLst/>
          </a:prstGeom>
        </p:spPr>
        <p:txBody>
          <a:bodyPr wrap="square">
            <a:spAutoFit/>
          </a:bodyPr>
          <a:lstStyle/>
          <a:p>
            <a:pPr marL="0" marR="0" lvl="0" indent="0" defTabSz="1219170" eaLnBrk="1" fontAlgn="auto" latinLnBrk="0" hangingPunct="1">
              <a:lnSpc>
                <a:spcPct val="100000"/>
              </a:lnSpc>
              <a:spcBef>
                <a:spcPts val="0"/>
              </a:spcBef>
              <a:spcAft>
                <a:spcPts val="0"/>
              </a:spcAft>
              <a:buClrTx/>
              <a:buSzTx/>
              <a:buFontTx/>
              <a:buNone/>
              <a:tabLst/>
              <a:defRPr/>
            </a:pPr>
            <a:r>
              <a:rPr kumimoji="0" lang="de-DE" sz="1467" b="1" i="0" u="none" strike="noStrike" kern="0" cap="none" spc="0" normalizeH="0" baseline="0" noProof="0">
                <a:ln>
                  <a:noFill/>
                </a:ln>
                <a:solidFill>
                  <a:prstClr val="black"/>
                </a:solidFill>
                <a:effectLst/>
                <a:uLnTx/>
                <a:uFillTx/>
              </a:rPr>
              <a:t>Deutsche Gesellschaft für</a:t>
            </a:r>
            <a:br>
              <a:rPr kumimoji="0" lang="de-DE" sz="1467" b="1" i="0" u="none" strike="noStrike" kern="0" cap="none" spc="0" normalizeH="0" baseline="0" noProof="0">
                <a:ln>
                  <a:noFill/>
                </a:ln>
                <a:solidFill>
                  <a:prstClr val="black"/>
                </a:solidFill>
                <a:effectLst/>
                <a:uLnTx/>
                <a:uFillTx/>
              </a:rPr>
            </a:br>
            <a:r>
              <a:rPr kumimoji="0" lang="de-DE" sz="1467" b="1" i="0" u="none" strike="noStrike" kern="0" cap="none" spc="0" normalizeH="0" baseline="0" noProof="0">
                <a:ln>
                  <a:noFill/>
                </a:ln>
                <a:solidFill>
                  <a:prstClr val="black"/>
                </a:solidFill>
                <a:effectLst/>
                <a:uLnTx/>
                <a:uFillTx/>
              </a:rPr>
              <a:t>Internationale Zusammenarbeit (GIZ) GmbH</a:t>
            </a:r>
          </a:p>
          <a:p>
            <a:pPr marL="0" marR="0" lvl="0" indent="0" defTabSz="1219170" eaLnBrk="1" fontAlgn="auto" latinLnBrk="0" hangingPunct="1">
              <a:lnSpc>
                <a:spcPct val="100000"/>
              </a:lnSpc>
              <a:spcBef>
                <a:spcPts val="0"/>
              </a:spcBef>
              <a:spcAft>
                <a:spcPts val="0"/>
              </a:spcAft>
              <a:buClrTx/>
              <a:buSzTx/>
              <a:buFontTx/>
              <a:buNone/>
              <a:tabLst/>
              <a:defRPr/>
            </a:pPr>
            <a:endParaRPr kumimoji="0" lang="de-DE" sz="1467" b="1" i="0" u="none" strike="noStrike" kern="0" cap="none" spc="0" normalizeH="0" baseline="0" noProof="0">
              <a:ln>
                <a:noFill/>
              </a:ln>
              <a:solidFill>
                <a:prstClr val="black"/>
              </a:solidFill>
              <a:effectLst/>
              <a:uLnTx/>
              <a:uFillTx/>
            </a:endParaRPr>
          </a:p>
          <a:p>
            <a:pPr marL="0" marR="0" lvl="0" indent="0" defTabSz="1219170" eaLnBrk="1" fontAlgn="auto" latinLnBrk="0" hangingPunct="1">
              <a:lnSpc>
                <a:spcPct val="100000"/>
              </a:lnSpc>
              <a:spcBef>
                <a:spcPts val="0"/>
              </a:spcBef>
              <a:spcAft>
                <a:spcPts val="0"/>
              </a:spcAft>
              <a:buClrTx/>
              <a:buSzTx/>
              <a:buFontTx/>
              <a:buNone/>
              <a:tabLst/>
              <a:defRPr/>
            </a:pPr>
            <a:r>
              <a:rPr kumimoji="0" lang="de-DE" sz="1467" b="0" i="0" u="none" strike="noStrike" kern="0" cap="none" spc="0" normalizeH="0" baseline="0" noProof="0">
                <a:ln>
                  <a:noFill/>
                </a:ln>
                <a:solidFill>
                  <a:prstClr val="black"/>
                </a:solidFill>
                <a:effectLst/>
                <a:uLnTx/>
                <a:uFillTx/>
              </a:rPr>
              <a:t>Sitz der Gesellschaft </a:t>
            </a:r>
            <a:br>
              <a:rPr kumimoji="0" lang="de-DE" sz="1467" b="0" i="0" u="none" strike="noStrike" kern="0" cap="none" spc="0" normalizeH="0" baseline="0" noProof="0">
                <a:ln>
                  <a:noFill/>
                </a:ln>
                <a:solidFill>
                  <a:prstClr val="black"/>
                </a:solidFill>
                <a:effectLst/>
                <a:uLnTx/>
                <a:uFillTx/>
              </a:rPr>
            </a:br>
            <a:r>
              <a:rPr kumimoji="0" lang="de-DE" sz="1467" b="0" i="0" u="none" strike="noStrike" kern="0" cap="none" spc="0" normalizeH="0" baseline="0" noProof="0">
                <a:ln>
                  <a:noFill/>
                </a:ln>
                <a:solidFill>
                  <a:prstClr val="black"/>
                </a:solidFill>
                <a:effectLst/>
                <a:uLnTx/>
                <a:uFillTx/>
              </a:rPr>
              <a:t>Bonn und Eschborn</a:t>
            </a:r>
          </a:p>
          <a:p>
            <a:pPr marL="0" marR="0" lvl="0" indent="0" defTabSz="1219170" eaLnBrk="1" fontAlgn="auto" latinLnBrk="0" hangingPunct="1">
              <a:lnSpc>
                <a:spcPct val="100000"/>
              </a:lnSpc>
              <a:spcBef>
                <a:spcPts val="0"/>
              </a:spcBef>
              <a:spcAft>
                <a:spcPts val="0"/>
              </a:spcAft>
              <a:buClrTx/>
              <a:buSzTx/>
              <a:buFontTx/>
              <a:buNone/>
              <a:tabLst/>
              <a:defRPr/>
            </a:pPr>
            <a:endParaRPr kumimoji="0" lang="de-DE" sz="1467" b="0" i="0" u="none" strike="noStrike" kern="0" cap="none" spc="0" normalizeH="0" baseline="0" noProof="0">
              <a:ln>
                <a:noFill/>
              </a:ln>
              <a:solidFill>
                <a:prstClr val="black"/>
              </a:solidFill>
              <a:effectLst/>
              <a:uLnTx/>
              <a:uFillTx/>
            </a:endParaRPr>
          </a:p>
          <a:p>
            <a:pPr marL="0" marR="0" lvl="0" indent="0" defTabSz="1219170" eaLnBrk="1" fontAlgn="auto" latinLnBrk="0" hangingPunct="1">
              <a:lnSpc>
                <a:spcPct val="100000"/>
              </a:lnSpc>
              <a:spcBef>
                <a:spcPts val="0"/>
              </a:spcBef>
              <a:spcAft>
                <a:spcPts val="0"/>
              </a:spcAft>
              <a:buClrTx/>
              <a:buSzTx/>
              <a:buFontTx/>
              <a:buNone/>
              <a:tabLst/>
              <a:defRPr/>
            </a:pPr>
            <a:r>
              <a:rPr kumimoji="0" lang="de-DE" sz="1467" b="0" i="0" u="none" strike="noStrike" kern="0" cap="none" spc="0" normalizeH="0" baseline="0" noProof="0">
                <a:ln>
                  <a:noFill/>
                </a:ln>
                <a:solidFill>
                  <a:prstClr val="black"/>
                </a:solidFill>
                <a:effectLst/>
                <a:uLnTx/>
                <a:uFillTx/>
              </a:rPr>
              <a:t>Friedrich-Ebert-Allee 32 + 36</a:t>
            </a:r>
            <a:br>
              <a:rPr kumimoji="0" lang="de-DE" sz="1467" b="0" i="0" u="none" strike="noStrike" kern="0" cap="none" spc="0" normalizeH="0" baseline="0" noProof="0">
                <a:ln>
                  <a:noFill/>
                </a:ln>
                <a:solidFill>
                  <a:prstClr val="black"/>
                </a:solidFill>
                <a:effectLst/>
                <a:uLnTx/>
                <a:uFillTx/>
              </a:rPr>
            </a:br>
            <a:r>
              <a:rPr kumimoji="0" lang="de-DE" sz="1467" b="0" i="0" u="none" strike="noStrike" kern="0" cap="none" spc="0" normalizeH="0" baseline="0" noProof="0">
                <a:ln>
                  <a:noFill/>
                </a:ln>
                <a:solidFill>
                  <a:prstClr val="black"/>
                </a:solidFill>
                <a:effectLst/>
                <a:uLnTx/>
                <a:uFillTx/>
              </a:rPr>
              <a:t>53113 Bonn, Deutschland</a:t>
            </a:r>
            <a:br>
              <a:rPr kumimoji="0" lang="de-DE" sz="1467" b="0" i="0" u="none" strike="noStrike" kern="0" cap="none" spc="0" normalizeH="0" baseline="0" noProof="0">
                <a:ln>
                  <a:noFill/>
                </a:ln>
                <a:solidFill>
                  <a:prstClr val="black"/>
                </a:solidFill>
                <a:effectLst/>
                <a:uLnTx/>
                <a:uFillTx/>
              </a:rPr>
            </a:br>
            <a:r>
              <a:rPr kumimoji="0" lang="de-DE" sz="1467" b="0" i="0" u="none" strike="noStrike" kern="0" cap="none" spc="0" normalizeH="0" baseline="0" noProof="0">
                <a:ln>
                  <a:noFill/>
                </a:ln>
                <a:solidFill>
                  <a:prstClr val="black"/>
                </a:solidFill>
                <a:effectLst/>
                <a:uLnTx/>
                <a:uFillTx/>
              </a:rPr>
              <a:t>T  +49  228  44 60 - 0</a:t>
            </a:r>
            <a:br>
              <a:rPr kumimoji="0" lang="de-DE" sz="1467" b="0" i="0" u="none" strike="noStrike" kern="0" cap="none" spc="0" normalizeH="0" baseline="0" noProof="0">
                <a:ln>
                  <a:noFill/>
                </a:ln>
                <a:solidFill>
                  <a:prstClr val="black"/>
                </a:solidFill>
                <a:effectLst/>
                <a:uLnTx/>
                <a:uFillTx/>
              </a:rPr>
            </a:br>
            <a:r>
              <a:rPr kumimoji="0" lang="de-DE" sz="1467" b="0" i="0" u="none" strike="noStrike" kern="0" cap="none" spc="0" normalizeH="0" baseline="0" noProof="0">
                <a:ln>
                  <a:noFill/>
                </a:ln>
                <a:solidFill>
                  <a:prstClr val="black"/>
                </a:solidFill>
                <a:effectLst/>
                <a:uLnTx/>
                <a:uFillTx/>
              </a:rPr>
              <a:t>F  +49  228  44 60 - 17 66</a:t>
            </a:r>
          </a:p>
          <a:p>
            <a:pPr marL="0" marR="0" lvl="0" indent="0" defTabSz="1219170" eaLnBrk="1" fontAlgn="auto" latinLnBrk="0" hangingPunct="1">
              <a:lnSpc>
                <a:spcPct val="100000"/>
              </a:lnSpc>
              <a:spcBef>
                <a:spcPts val="0"/>
              </a:spcBef>
              <a:spcAft>
                <a:spcPts val="0"/>
              </a:spcAft>
              <a:buClrTx/>
              <a:buSzTx/>
              <a:buFontTx/>
              <a:buNone/>
              <a:tabLst/>
              <a:defRPr/>
            </a:pPr>
            <a:endParaRPr kumimoji="0" lang="de-DE" sz="1467" b="0" i="0" u="none" strike="noStrike" kern="0" cap="none" spc="0" normalizeH="0" baseline="0" noProof="0">
              <a:ln>
                <a:noFill/>
              </a:ln>
              <a:solidFill>
                <a:prstClr val="black"/>
              </a:solidFill>
              <a:effectLst/>
              <a:uLnTx/>
              <a:uFillTx/>
            </a:endParaRPr>
          </a:p>
          <a:p>
            <a:pPr marL="0" marR="0" lvl="0" indent="0" defTabSz="1219170" eaLnBrk="1" fontAlgn="auto" latinLnBrk="0" hangingPunct="1">
              <a:lnSpc>
                <a:spcPct val="100000"/>
              </a:lnSpc>
              <a:spcBef>
                <a:spcPts val="0"/>
              </a:spcBef>
              <a:spcAft>
                <a:spcPts val="0"/>
              </a:spcAft>
              <a:buClrTx/>
              <a:buSzTx/>
              <a:buFontTx/>
              <a:buNone/>
              <a:tabLst/>
              <a:defRPr/>
            </a:pPr>
            <a:r>
              <a:rPr kumimoji="0" lang="de-DE" sz="1467" b="0" i="0" u="none" strike="noStrike" kern="0" cap="none" spc="0" normalizeH="0" baseline="0" noProof="0">
                <a:ln>
                  <a:noFill/>
                </a:ln>
                <a:solidFill>
                  <a:prstClr val="black"/>
                </a:solidFill>
                <a:effectLst/>
                <a:uLnTx/>
                <a:uFillTx/>
              </a:rPr>
              <a:t>E  info@giz.de</a:t>
            </a:r>
          </a:p>
          <a:p>
            <a:pPr marL="0" marR="0" lvl="0" indent="0" defTabSz="1219170" eaLnBrk="1" fontAlgn="auto" latinLnBrk="0" hangingPunct="1">
              <a:lnSpc>
                <a:spcPct val="100000"/>
              </a:lnSpc>
              <a:spcBef>
                <a:spcPts val="0"/>
              </a:spcBef>
              <a:spcAft>
                <a:spcPts val="0"/>
              </a:spcAft>
              <a:buClrTx/>
              <a:buSzTx/>
              <a:buFontTx/>
              <a:buNone/>
              <a:tabLst/>
              <a:defRPr/>
            </a:pPr>
            <a:r>
              <a:rPr kumimoji="0" lang="de-DE" sz="1467" b="0" i="0" u="none" strike="noStrike" kern="0" cap="none" spc="0" normalizeH="0" baseline="0" noProof="0">
                <a:ln>
                  <a:noFill/>
                </a:ln>
                <a:solidFill>
                  <a:prstClr val="black"/>
                </a:solidFill>
                <a:effectLst/>
                <a:uLnTx/>
                <a:uFillTx/>
              </a:rPr>
              <a:t>I   </a:t>
            </a:r>
            <a:r>
              <a:rPr kumimoji="0" lang="de-DE" sz="533" b="0" i="0" u="none" strike="noStrike" kern="0" cap="none" spc="0" normalizeH="0" baseline="0" noProof="0">
                <a:ln>
                  <a:noFill/>
                </a:ln>
                <a:solidFill>
                  <a:prstClr val="black"/>
                </a:solidFill>
                <a:effectLst/>
                <a:uLnTx/>
                <a:uFillTx/>
              </a:rPr>
              <a:t> </a:t>
            </a:r>
            <a:r>
              <a:rPr kumimoji="0" lang="de-DE" sz="1467" b="0" i="0" u="none" strike="noStrike" kern="0" cap="none" spc="0" normalizeH="0" baseline="0" noProof="0">
                <a:ln>
                  <a:noFill/>
                </a:ln>
                <a:solidFill>
                  <a:prstClr val="black"/>
                </a:solidFill>
                <a:effectLst/>
                <a:uLnTx/>
                <a:uFillTx/>
              </a:rPr>
              <a:t>www.giz.de</a:t>
            </a:r>
          </a:p>
        </p:txBody>
      </p:sp>
      <p:sp>
        <p:nvSpPr>
          <p:cNvPr id="20" name="Rechteck 19">
            <a:extLst>
              <a:ext uri="{FF2B5EF4-FFF2-40B4-BE49-F238E27FC236}">
                <a16:creationId xmlns:a16="http://schemas.microsoft.com/office/drawing/2014/main" id="{37982854-A844-4D46-9BB7-0890F958ED69}"/>
              </a:ext>
            </a:extLst>
          </p:cNvPr>
          <p:cNvSpPr/>
          <p:nvPr/>
        </p:nvSpPr>
        <p:spPr bwMode="gray">
          <a:xfrm>
            <a:off x="4700586" y="3413820"/>
            <a:ext cx="4294717" cy="995401"/>
          </a:xfrm>
          <a:prstGeom prst="rect">
            <a:avLst/>
          </a:prstGeom>
        </p:spPr>
        <p:txBody>
          <a:bodyPr wrap="square">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de-DE" sz="1467" b="0" i="0" u="none" strike="noStrike" kern="0" cap="none" spc="0" normalizeH="0" baseline="0" noProof="0">
                <a:ln>
                  <a:noFill/>
                </a:ln>
                <a:solidFill>
                  <a:prstClr val="black"/>
                </a:solidFill>
                <a:effectLst/>
                <a:uLnTx/>
                <a:uFillTx/>
                <a:latin typeface="+mn-lt"/>
                <a:ea typeface="+mn-ea"/>
                <a:cs typeface="+mn-cs"/>
              </a:rPr>
              <a:t>Dag-</a:t>
            </a:r>
            <a:r>
              <a:rPr kumimoji="0" lang="de-DE" sz="1467" b="0" i="0" u="none" strike="noStrike" kern="0" cap="none" spc="0" normalizeH="0" baseline="0" noProof="0" err="1">
                <a:ln>
                  <a:noFill/>
                </a:ln>
                <a:solidFill>
                  <a:prstClr val="black"/>
                </a:solidFill>
                <a:effectLst/>
                <a:uLnTx/>
                <a:uFillTx/>
                <a:latin typeface="+mn-lt"/>
                <a:ea typeface="+mn-ea"/>
                <a:cs typeface="+mn-cs"/>
              </a:rPr>
              <a:t>Hammarskjöld</a:t>
            </a:r>
            <a:r>
              <a:rPr kumimoji="0" lang="de-DE" sz="1467" b="0" i="0" u="none" strike="noStrike" kern="0" cap="none" spc="0" normalizeH="0" baseline="0" noProof="0">
                <a:ln>
                  <a:noFill/>
                </a:ln>
                <a:solidFill>
                  <a:prstClr val="black"/>
                </a:solidFill>
                <a:effectLst/>
                <a:uLnTx/>
                <a:uFillTx/>
                <a:latin typeface="+mn-lt"/>
                <a:ea typeface="+mn-ea"/>
                <a:cs typeface="+mn-cs"/>
              </a:rPr>
              <a:t>-Weg 1 - 5</a:t>
            </a:r>
            <a:br>
              <a:rPr kumimoji="0" lang="de-DE" sz="1467" b="0" i="0" u="none" strike="noStrike" kern="0" cap="none" spc="0" normalizeH="0" baseline="0" noProof="0">
                <a:ln>
                  <a:noFill/>
                </a:ln>
                <a:solidFill>
                  <a:prstClr val="black"/>
                </a:solidFill>
                <a:effectLst/>
                <a:uLnTx/>
                <a:uFillTx/>
                <a:latin typeface="+mn-lt"/>
                <a:ea typeface="+mn-ea"/>
                <a:cs typeface="+mn-cs"/>
              </a:rPr>
            </a:br>
            <a:r>
              <a:rPr kumimoji="0" lang="de-DE" sz="1467" b="0" i="0" u="none" strike="noStrike" kern="0" cap="none" spc="0" normalizeH="0" baseline="0" noProof="0">
                <a:ln>
                  <a:noFill/>
                </a:ln>
                <a:solidFill>
                  <a:prstClr val="black"/>
                </a:solidFill>
                <a:effectLst/>
                <a:uLnTx/>
                <a:uFillTx/>
                <a:latin typeface="+mn-lt"/>
                <a:ea typeface="+mn-ea"/>
                <a:cs typeface="+mn-cs"/>
              </a:rPr>
              <a:t>65760 Eschborn, Deutschland</a:t>
            </a:r>
            <a:br>
              <a:rPr kumimoji="0" lang="de-DE" sz="1467" b="0" i="0" u="none" strike="noStrike" kern="0" cap="none" spc="0" normalizeH="0" baseline="0" noProof="0">
                <a:ln>
                  <a:noFill/>
                </a:ln>
                <a:solidFill>
                  <a:prstClr val="black"/>
                </a:solidFill>
                <a:effectLst/>
                <a:uLnTx/>
                <a:uFillTx/>
                <a:latin typeface="+mn-lt"/>
                <a:ea typeface="+mn-ea"/>
                <a:cs typeface="+mn-cs"/>
              </a:rPr>
            </a:br>
            <a:r>
              <a:rPr kumimoji="0" lang="de-DE" sz="1467" b="0" i="0" u="none" strike="noStrike" kern="0" cap="none" spc="0" normalizeH="0" baseline="0" noProof="0">
                <a:ln>
                  <a:noFill/>
                </a:ln>
                <a:solidFill>
                  <a:prstClr val="black"/>
                </a:solidFill>
                <a:effectLst/>
                <a:uLnTx/>
                <a:uFillTx/>
                <a:latin typeface="+mn-lt"/>
                <a:ea typeface="+mn-ea"/>
                <a:cs typeface="+mn-cs"/>
              </a:rPr>
              <a:t>T  +49  61 96  79 - 0</a:t>
            </a:r>
            <a:br>
              <a:rPr kumimoji="0" lang="de-DE" sz="1467" b="0" i="0" u="none" strike="noStrike" kern="0" cap="none" spc="0" normalizeH="0" baseline="0" noProof="0">
                <a:ln>
                  <a:noFill/>
                </a:ln>
                <a:solidFill>
                  <a:prstClr val="black"/>
                </a:solidFill>
                <a:effectLst/>
                <a:uLnTx/>
                <a:uFillTx/>
                <a:latin typeface="+mn-lt"/>
                <a:ea typeface="+mn-ea"/>
                <a:cs typeface="+mn-cs"/>
              </a:rPr>
            </a:br>
            <a:r>
              <a:rPr kumimoji="0" lang="de-DE" sz="1467" b="0" i="0" u="none" strike="noStrike" kern="0" cap="none" spc="0" normalizeH="0" baseline="0" noProof="0">
                <a:ln>
                  <a:noFill/>
                </a:ln>
                <a:solidFill>
                  <a:prstClr val="black"/>
                </a:solidFill>
                <a:effectLst/>
                <a:uLnTx/>
                <a:uFillTx/>
                <a:latin typeface="+mn-lt"/>
                <a:ea typeface="+mn-ea"/>
                <a:cs typeface="+mn-cs"/>
              </a:rPr>
              <a:t>F  +49  61 96  79 - 11 15</a:t>
            </a:r>
          </a:p>
        </p:txBody>
      </p:sp>
      <p:pic>
        <p:nvPicPr>
          <p:cNvPr id="8" name="logo">
            <a:extLst>
              <a:ext uri="{FF2B5EF4-FFF2-40B4-BE49-F238E27FC236}">
                <a16:creationId xmlns:a16="http://schemas.microsoft.com/office/drawing/2014/main" id="{89CFF6E4-F492-44F6-997D-92E15F612E25}"/>
              </a:ext>
            </a:extLst>
          </p:cNvPr>
          <p:cNvPicPr>
            <a:picLocks noChangeAspect="1"/>
          </p:cNvPicPr>
          <p:nvPr/>
        </p:nvPicPr>
        <p:blipFill>
          <a:blip r:embed="rId4">
            <a:extLst>
              <a:ext uri="{BEBA8EAE-BF5A-486C-A8C5-ECC9F3942E4B}">
                <a14:imgProps xmlns:a14="http://schemas.microsoft.com/office/drawing/2010/main">
                  <a14:imgLayer r:embed="rId5">
                    <a14:imgEffect>
                      <a14:brightnessContrast bright="-8000"/>
                    </a14:imgEffect>
                  </a14:imgLayer>
                </a14:imgProps>
              </a:ext>
              <a:ext uri="{28A0092B-C50C-407E-A947-70E740481C1C}">
                <a14:useLocalDpi xmlns:a14="http://schemas.microsoft.com/office/drawing/2010/main" val="0"/>
              </a:ext>
            </a:extLst>
          </a:blip>
          <a:stretch>
            <a:fillRect/>
          </a:stretch>
        </p:blipFill>
        <p:spPr bwMode="gray">
          <a:xfrm>
            <a:off x="1702220" y="5929845"/>
            <a:ext cx="2200291" cy="607280"/>
          </a:xfrm>
          <a:prstGeom prst="rect">
            <a:avLst/>
          </a:prstGeom>
        </p:spPr>
      </p:pic>
    </p:spTree>
    <p:extLst>
      <p:ext uri="{BB962C8B-B14F-4D97-AF65-F5344CB8AC3E}">
        <p14:creationId xmlns:p14="http://schemas.microsoft.com/office/powerpoint/2010/main" val="1248030157"/>
      </p:ext>
    </p:extLst>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obj">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617EDF1-4092-483B-96D1-300EE7710848}"/>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3A1B49F3-74ED-4E71-9E62-EC058B5F66D5}"/>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60077454-C048-4ACB-9563-212B6AA64F05}"/>
              </a:ext>
            </a:extLst>
          </p:cNvPr>
          <p:cNvSpPr>
            <a:spLocks noGrp="1"/>
          </p:cNvSpPr>
          <p:nvPr>
            <p:ph type="dt" sz="half" idx="10"/>
          </p:nvPr>
        </p:nvSpPr>
        <p:spPr/>
        <p:txBody>
          <a:bodyPr/>
          <a:lstStyle/>
          <a:p>
            <a:fld id="{D414CC3B-E4E3-4FB7-9CE0-769A0E72853D}" type="datetimeFigureOut">
              <a:rPr lang="de-DE" smtClean="0"/>
              <a:t>07.06.2021</a:t>
            </a:fld>
            <a:endParaRPr lang="de-DE"/>
          </a:p>
        </p:txBody>
      </p:sp>
      <p:sp>
        <p:nvSpPr>
          <p:cNvPr id="5" name="Fußzeilenplatzhalter 4">
            <a:extLst>
              <a:ext uri="{FF2B5EF4-FFF2-40B4-BE49-F238E27FC236}">
                <a16:creationId xmlns:a16="http://schemas.microsoft.com/office/drawing/2014/main" id="{BF30C0E0-926F-4858-92F4-8D5E182A0460}"/>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685FBAD6-6EFA-4D5F-B95C-1814052503E5}"/>
              </a:ext>
            </a:extLst>
          </p:cNvPr>
          <p:cNvSpPr>
            <a:spLocks noGrp="1"/>
          </p:cNvSpPr>
          <p:nvPr>
            <p:ph type="sldNum" sz="quarter" idx="12"/>
          </p:nvPr>
        </p:nvSpPr>
        <p:spPr/>
        <p:txBody>
          <a:bodyPr/>
          <a:lstStyle/>
          <a:p>
            <a:fld id="{453A4F7E-04D6-4187-9A68-B6D37A0800CA}" type="slidenum">
              <a:rPr lang="de-DE" smtClean="0"/>
              <a:t>‹Nr.›</a:t>
            </a:fld>
            <a:endParaRPr lang="de-DE"/>
          </a:p>
        </p:txBody>
      </p:sp>
    </p:spTree>
    <p:extLst>
      <p:ext uri="{BB962C8B-B14F-4D97-AF65-F5344CB8AC3E}">
        <p14:creationId xmlns:p14="http://schemas.microsoft.com/office/powerpoint/2010/main" val="424141644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1_Agend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3037597-8BB0-4750-8FAD-252867721047}"/>
              </a:ext>
            </a:extLst>
          </p:cNvPr>
          <p:cNvSpPr>
            <a:spLocks noGrp="1"/>
          </p:cNvSpPr>
          <p:nvPr>
            <p:ph type="title"/>
          </p:nvPr>
        </p:nvSpPr>
        <p:spPr bwMode="gray">
          <a:xfrm>
            <a:off x="599755" y="320283"/>
            <a:ext cx="11422911" cy="720725"/>
          </a:xfrm>
        </p:spPr>
        <p:txBody>
          <a:bodyPr/>
          <a:lstStyle>
            <a:lvl1pPr>
              <a:defRPr/>
            </a:lvl1pPr>
          </a:lstStyle>
          <a:p>
            <a:r>
              <a:rPr lang="de-DE"/>
              <a:t>Mastertitelformat bearbeiten</a:t>
            </a:r>
            <a:endParaRPr lang="en-GB"/>
          </a:p>
        </p:txBody>
      </p:sp>
      <p:sp>
        <p:nvSpPr>
          <p:cNvPr id="3" name="Fußzeilenplatzhalter 2">
            <a:extLst>
              <a:ext uri="{FF2B5EF4-FFF2-40B4-BE49-F238E27FC236}">
                <a16:creationId xmlns:a16="http://schemas.microsoft.com/office/drawing/2014/main" id="{5EF497FE-F899-473C-86D1-3A47B30E7D5D}"/>
              </a:ext>
            </a:extLst>
          </p:cNvPr>
          <p:cNvSpPr>
            <a:spLocks noGrp="1"/>
          </p:cNvSpPr>
          <p:nvPr>
            <p:ph type="ftr" sz="quarter" idx="10"/>
          </p:nvPr>
        </p:nvSpPr>
        <p:spPr bwMode="gray"/>
        <p:txBody>
          <a:bodyPr/>
          <a:lstStyle/>
          <a:p>
            <a:r>
              <a:rPr lang="de-DE"/>
              <a:t>Titel der Präsentation</a:t>
            </a:r>
            <a:endParaRPr lang="en-US"/>
          </a:p>
        </p:txBody>
      </p:sp>
      <p:sp>
        <p:nvSpPr>
          <p:cNvPr id="4" name="Datumsplatzhalter 3">
            <a:extLst>
              <a:ext uri="{FF2B5EF4-FFF2-40B4-BE49-F238E27FC236}">
                <a16:creationId xmlns:a16="http://schemas.microsoft.com/office/drawing/2014/main" id="{B2E21C64-2F48-45FF-A940-2E7AC5533CE5}"/>
              </a:ext>
            </a:extLst>
          </p:cNvPr>
          <p:cNvSpPr>
            <a:spLocks noGrp="1"/>
          </p:cNvSpPr>
          <p:nvPr>
            <p:ph type="dt" sz="half" idx="11"/>
          </p:nvPr>
        </p:nvSpPr>
        <p:spPr bwMode="gray"/>
        <p:txBody>
          <a:bodyPr/>
          <a:lstStyle/>
          <a:p>
            <a:r>
              <a:rPr lang="de-DE"/>
              <a:t>22.01.2019</a:t>
            </a:r>
          </a:p>
        </p:txBody>
      </p:sp>
      <p:sp>
        <p:nvSpPr>
          <p:cNvPr id="5" name="Foliennummernplatzhalter 4">
            <a:extLst>
              <a:ext uri="{FF2B5EF4-FFF2-40B4-BE49-F238E27FC236}">
                <a16:creationId xmlns:a16="http://schemas.microsoft.com/office/drawing/2014/main" id="{7970A760-2D10-4D79-B1A9-41D0DCCF1EE1}"/>
              </a:ext>
            </a:extLst>
          </p:cNvPr>
          <p:cNvSpPr>
            <a:spLocks noGrp="1"/>
          </p:cNvSpPr>
          <p:nvPr>
            <p:ph type="sldNum" sz="quarter" idx="12"/>
          </p:nvPr>
        </p:nvSpPr>
        <p:spPr bwMode="gray"/>
        <p:txBody>
          <a:bodyPr/>
          <a:lstStyle/>
          <a:p>
            <a:r>
              <a:rPr lang="de-DE"/>
              <a:t>Seite </a:t>
            </a:r>
            <a:fld id="{3A8B5DB7-81A8-4ED4-916B-6B23CD603687}" type="slidenum">
              <a:rPr smtClean="0"/>
              <a:pPr/>
              <a:t>‹Nr.›</a:t>
            </a:fld>
            <a:endParaRPr/>
          </a:p>
        </p:txBody>
      </p:sp>
      <p:sp>
        <p:nvSpPr>
          <p:cNvPr id="6" name="Textplatzhalter 7">
            <a:extLst>
              <a:ext uri="{FF2B5EF4-FFF2-40B4-BE49-F238E27FC236}">
                <a16:creationId xmlns:a16="http://schemas.microsoft.com/office/drawing/2014/main" id="{F0E6115A-0138-4831-8CBC-F3B86D4660B2}"/>
              </a:ext>
            </a:extLst>
          </p:cNvPr>
          <p:cNvSpPr>
            <a:spLocks noGrp="1"/>
          </p:cNvSpPr>
          <p:nvPr>
            <p:ph type="body" sz="quarter" idx="13"/>
          </p:nvPr>
        </p:nvSpPr>
        <p:spPr bwMode="gray">
          <a:xfrm>
            <a:off x="599757" y="1361293"/>
            <a:ext cx="9563579" cy="4660625"/>
          </a:xfrm>
        </p:spPr>
        <p:txBody>
          <a:bodyPr/>
          <a:lstStyle>
            <a:lvl1pPr marL="304792" indent="-304792">
              <a:spcBef>
                <a:spcPts val="2400"/>
              </a:spcBef>
              <a:buFont typeface="+mj-lt"/>
              <a:buAutoNum type="arabicPeriod"/>
              <a:defRPr/>
            </a:lvl1pPr>
          </a:lstStyle>
          <a:p>
            <a:pPr lvl="0"/>
            <a:r>
              <a:rPr lang="de-DE"/>
              <a:t>Mastertextformat bearbeiten</a:t>
            </a:r>
          </a:p>
        </p:txBody>
      </p:sp>
    </p:spTree>
    <p:extLst>
      <p:ext uri="{BB962C8B-B14F-4D97-AF65-F5344CB8AC3E}">
        <p14:creationId xmlns:p14="http://schemas.microsoft.com/office/powerpoint/2010/main" val="2898396926"/>
      </p:ext>
    </p:extLst>
  </p:cSld>
  <p:clrMapOvr>
    <a:masterClrMapping/>
  </p:clrMapOvr>
  <p:transition>
    <p:fade/>
  </p:transition>
  <p:extLst>
    <p:ext uri="{DCECCB84-F9BA-43D5-87BE-67443E8EF086}">
      <p15:sldGuideLst xmlns:p15="http://schemas.microsoft.com/office/powerpoint/2012/main">
        <p15:guide id="1" orient="horz" pos="2845">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1_Textfolie zweispaltig">
    <p:spTree>
      <p:nvGrpSpPr>
        <p:cNvPr id="1" name=""/>
        <p:cNvGrpSpPr/>
        <p:nvPr/>
      </p:nvGrpSpPr>
      <p:grpSpPr>
        <a:xfrm>
          <a:off x="0" y="0"/>
          <a:ext cx="0" cy="0"/>
          <a:chOff x="0" y="0"/>
          <a:chExt cx="0" cy="0"/>
        </a:xfrm>
      </p:grpSpPr>
      <p:sp>
        <p:nvSpPr>
          <p:cNvPr id="8" name="Textplatzhalter 7">
            <a:extLst>
              <a:ext uri="{FF2B5EF4-FFF2-40B4-BE49-F238E27FC236}">
                <a16:creationId xmlns:a16="http://schemas.microsoft.com/office/drawing/2014/main" id="{5AF0F476-FCB1-4FAD-A333-9C951E2B5D18}"/>
              </a:ext>
            </a:extLst>
          </p:cNvPr>
          <p:cNvSpPr>
            <a:spLocks noGrp="1"/>
          </p:cNvSpPr>
          <p:nvPr>
            <p:ph type="body" sz="quarter" idx="13"/>
          </p:nvPr>
        </p:nvSpPr>
        <p:spPr bwMode="gray">
          <a:xfrm>
            <a:off x="599757" y="1361293"/>
            <a:ext cx="5496243" cy="4660625"/>
          </a:xfrm>
        </p:spPr>
        <p:txBody>
          <a:bodyPr/>
          <a:lstStyle/>
          <a:p>
            <a:pPr lvl="0"/>
            <a:r>
              <a:rPr lang="de-DE"/>
              <a:t>Mastertextformat bearbeiten</a:t>
            </a:r>
          </a:p>
          <a:p>
            <a:pPr lvl="1"/>
            <a:r>
              <a:rPr lang="de-DE"/>
              <a:t>Zweite Ebene</a:t>
            </a:r>
          </a:p>
          <a:p>
            <a:pPr lvl="2"/>
            <a:r>
              <a:rPr lang="de-DE"/>
              <a:t>Dritte Ebene</a:t>
            </a:r>
          </a:p>
        </p:txBody>
      </p:sp>
      <p:sp>
        <p:nvSpPr>
          <p:cNvPr id="2" name="Titel 1">
            <a:extLst>
              <a:ext uri="{FF2B5EF4-FFF2-40B4-BE49-F238E27FC236}">
                <a16:creationId xmlns:a16="http://schemas.microsoft.com/office/drawing/2014/main" id="{F3037597-8BB0-4750-8FAD-252867721047}"/>
              </a:ext>
            </a:extLst>
          </p:cNvPr>
          <p:cNvSpPr>
            <a:spLocks noGrp="1"/>
          </p:cNvSpPr>
          <p:nvPr>
            <p:ph type="title"/>
          </p:nvPr>
        </p:nvSpPr>
        <p:spPr bwMode="gray">
          <a:xfrm>
            <a:off x="599755" y="320283"/>
            <a:ext cx="11414444" cy="720725"/>
          </a:xfrm>
        </p:spPr>
        <p:txBody>
          <a:bodyPr/>
          <a:lstStyle/>
          <a:p>
            <a:r>
              <a:rPr lang="de-DE"/>
              <a:t>Mastertitelformat bearbeiten</a:t>
            </a:r>
            <a:endParaRPr lang="en-GB"/>
          </a:p>
        </p:txBody>
      </p:sp>
      <p:sp>
        <p:nvSpPr>
          <p:cNvPr id="3" name="Fußzeilenplatzhalter 2">
            <a:extLst>
              <a:ext uri="{FF2B5EF4-FFF2-40B4-BE49-F238E27FC236}">
                <a16:creationId xmlns:a16="http://schemas.microsoft.com/office/drawing/2014/main" id="{5EF497FE-F899-473C-86D1-3A47B30E7D5D}"/>
              </a:ext>
            </a:extLst>
          </p:cNvPr>
          <p:cNvSpPr>
            <a:spLocks noGrp="1"/>
          </p:cNvSpPr>
          <p:nvPr>
            <p:ph type="ftr" sz="quarter" idx="10"/>
          </p:nvPr>
        </p:nvSpPr>
        <p:spPr bwMode="gray"/>
        <p:txBody>
          <a:bodyPr/>
          <a:lstStyle/>
          <a:p>
            <a:r>
              <a:rPr lang="de-DE"/>
              <a:t>Vorstellung Abteilung 4E</a:t>
            </a:r>
            <a:endParaRPr lang="en-US"/>
          </a:p>
        </p:txBody>
      </p:sp>
      <p:sp>
        <p:nvSpPr>
          <p:cNvPr id="4" name="Datumsplatzhalter 3">
            <a:extLst>
              <a:ext uri="{FF2B5EF4-FFF2-40B4-BE49-F238E27FC236}">
                <a16:creationId xmlns:a16="http://schemas.microsoft.com/office/drawing/2014/main" id="{B2E21C64-2F48-45FF-A940-2E7AC5533CE5}"/>
              </a:ext>
            </a:extLst>
          </p:cNvPr>
          <p:cNvSpPr>
            <a:spLocks noGrp="1"/>
          </p:cNvSpPr>
          <p:nvPr>
            <p:ph type="dt" sz="half" idx="11"/>
          </p:nvPr>
        </p:nvSpPr>
        <p:spPr bwMode="gray"/>
        <p:txBody>
          <a:bodyPr/>
          <a:lstStyle/>
          <a:p>
            <a:fld id="{181BA8C2-A846-46F7-A5C1-2564FAAA85B2}" type="datetime1">
              <a:rPr lang="de-DE" smtClean="0"/>
              <a:t>07.06.2021</a:t>
            </a:fld>
            <a:endParaRPr lang="de-DE"/>
          </a:p>
        </p:txBody>
      </p:sp>
      <p:sp>
        <p:nvSpPr>
          <p:cNvPr id="5" name="Foliennummernplatzhalter 4">
            <a:extLst>
              <a:ext uri="{FF2B5EF4-FFF2-40B4-BE49-F238E27FC236}">
                <a16:creationId xmlns:a16="http://schemas.microsoft.com/office/drawing/2014/main" id="{7970A760-2D10-4D79-B1A9-41D0DCCF1EE1}"/>
              </a:ext>
            </a:extLst>
          </p:cNvPr>
          <p:cNvSpPr>
            <a:spLocks noGrp="1"/>
          </p:cNvSpPr>
          <p:nvPr>
            <p:ph type="sldNum" sz="quarter" idx="12"/>
          </p:nvPr>
        </p:nvSpPr>
        <p:spPr bwMode="gray"/>
        <p:txBody>
          <a:bodyPr/>
          <a:lstStyle/>
          <a:p>
            <a:r>
              <a:rPr lang="de-DE"/>
              <a:t>Seite </a:t>
            </a:r>
            <a:fld id="{3A8B5DB7-81A8-4ED4-916B-6B23CD603687}" type="slidenum">
              <a:rPr smtClean="0"/>
              <a:pPr/>
              <a:t>‹Nr.›</a:t>
            </a:fld>
            <a:endParaRPr/>
          </a:p>
        </p:txBody>
      </p:sp>
      <p:sp>
        <p:nvSpPr>
          <p:cNvPr id="9" name="Textplatzhalter 7">
            <a:extLst>
              <a:ext uri="{FF2B5EF4-FFF2-40B4-BE49-F238E27FC236}">
                <a16:creationId xmlns:a16="http://schemas.microsoft.com/office/drawing/2014/main" id="{22732D1C-05D1-4A5F-B576-23063E1D7BD4}"/>
              </a:ext>
            </a:extLst>
          </p:cNvPr>
          <p:cNvSpPr>
            <a:spLocks noGrp="1"/>
          </p:cNvSpPr>
          <p:nvPr>
            <p:ph type="body" sz="quarter" idx="14"/>
          </p:nvPr>
        </p:nvSpPr>
        <p:spPr bwMode="gray">
          <a:xfrm>
            <a:off x="6517957" y="1361293"/>
            <a:ext cx="5496243" cy="4660625"/>
          </a:xfrm>
        </p:spPr>
        <p:txBody>
          <a:bodyPr/>
          <a:lstStyle/>
          <a:p>
            <a:pPr lvl="0"/>
            <a:r>
              <a:rPr lang="de-DE"/>
              <a:t>Mastertextformat bearbeiten</a:t>
            </a:r>
          </a:p>
          <a:p>
            <a:pPr lvl="1"/>
            <a:r>
              <a:rPr lang="de-DE"/>
              <a:t>Zweite Ebene</a:t>
            </a:r>
          </a:p>
          <a:p>
            <a:pPr lvl="2"/>
            <a:r>
              <a:rPr lang="de-DE"/>
              <a:t>Dritte Ebene</a:t>
            </a:r>
          </a:p>
        </p:txBody>
      </p:sp>
    </p:spTree>
    <p:extLst>
      <p:ext uri="{BB962C8B-B14F-4D97-AF65-F5344CB8AC3E}">
        <p14:creationId xmlns:p14="http://schemas.microsoft.com/office/powerpoint/2010/main" val="760597811"/>
      </p:ext>
    </p:extLst>
  </p:cSld>
  <p:clrMapOvr>
    <a:masterClrMapping/>
  </p:clrMapOvr>
  <p:transition>
    <p:fade/>
  </p:transition>
  <p:extLst>
    <p:ext uri="{DCECCB84-F9BA-43D5-87BE-67443E8EF086}">
      <p15:sldGuideLst xmlns:p15="http://schemas.microsoft.com/office/powerpoint/2012/main">
        <p15:guide id="2" orient="horz" pos="2845">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userDrawn="1">
  <p:cSld name="Title, colour">
    <p:spTree>
      <p:nvGrpSpPr>
        <p:cNvPr id="1" name=""/>
        <p:cNvGrpSpPr/>
        <p:nvPr/>
      </p:nvGrpSpPr>
      <p:grpSpPr>
        <a:xfrm>
          <a:off x="0" y="0"/>
          <a:ext cx="0" cy="0"/>
          <a:chOff x="0" y="0"/>
          <a:chExt cx="0" cy="0"/>
        </a:xfrm>
      </p:grpSpPr>
      <p:pic>
        <p:nvPicPr>
          <p:cNvPr id="21" name="Grafik 20" descr="Ein Bild, das Kette enthält.&#10;&#10;Automatisch generierte Beschreibung">
            <a:extLst>
              <a:ext uri="{FF2B5EF4-FFF2-40B4-BE49-F238E27FC236}">
                <a16:creationId xmlns:a16="http://schemas.microsoft.com/office/drawing/2014/main" id="{82995FEF-F44E-4720-98FA-B2AE557B1183}"/>
              </a:ext>
            </a:extLst>
          </p:cNvPr>
          <p:cNvPicPr>
            <a:picLocks/>
          </p:cNvPicPr>
          <p:nvPr userDrawn="1"/>
        </p:nvPicPr>
        <p:blipFill rotWithShape="1">
          <a:blip r:embed="rId2"/>
          <a:srcRect t="233" b="26747"/>
          <a:stretch/>
        </p:blipFill>
        <p:spPr bwMode="gray">
          <a:xfrm>
            <a:off x="164181" y="165101"/>
            <a:ext cx="11858487" cy="4721860"/>
          </a:xfrm>
          <a:prstGeom prst="rect">
            <a:avLst/>
          </a:prstGeom>
        </p:spPr>
      </p:pic>
      <p:pic>
        <p:nvPicPr>
          <p:cNvPr id="18" name="Grafik 17" descr="Ein Bild, das Säge enthält.&#10;&#10;Automatisch generierte Beschreibung">
            <a:extLst>
              <a:ext uri="{FF2B5EF4-FFF2-40B4-BE49-F238E27FC236}">
                <a16:creationId xmlns:a16="http://schemas.microsoft.com/office/drawing/2014/main" id="{57A5703D-6864-419D-AAFF-48396C4B22D5}"/>
              </a:ext>
            </a:extLst>
          </p:cNvPr>
          <p:cNvPicPr>
            <a:picLocks noChangeAspect="1"/>
          </p:cNvPicPr>
          <p:nvPr userDrawn="1"/>
        </p:nvPicPr>
        <p:blipFill>
          <a:blip r:embed="rId3"/>
          <a:stretch>
            <a:fillRect/>
          </a:stretch>
        </p:blipFill>
        <p:spPr bwMode="gray">
          <a:xfrm>
            <a:off x="164180" y="846875"/>
            <a:ext cx="11860800" cy="4040085"/>
          </a:xfrm>
          <a:prstGeom prst="rect">
            <a:avLst/>
          </a:prstGeom>
        </p:spPr>
      </p:pic>
      <p:sp>
        <p:nvSpPr>
          <p:cNvPr id="5" name="Headline">
            <a:extLst>
              <a:ext uri="{FF2B5EF4-FFF2-40B4-BE49-F238E27FC236}">
                <a16:creationId xmlns:a16="http://schemas.microsoft.com/office/drawing/2014/main" id="{4ECCE95F-3D45-442B-95A6-78CBB31D3D1A}"/>
              </a:ext>
            </a:extLst>
          </p:cNvPr>
          <p:cNvSpPr>
            <a:spLocks noGrp="1"/>
          </p:cNvSpPr>
          <p:nvPr>
            <p:ph type="title" hasCustomPrompt="1"/>
          </p:nvPr>
        </p:nvSpPr>
        <p:spPr bwMode="gray">
          <a:xfrm>
            <a:off x="933131" y="2495968"/>
            <a:ext cx="10628948" cy="1052724"/>
          </a:xfrm>
          <a:prstGeom prst="rect">
            <a:avLst/>
          </a:prstGeom>
        </p:spPr>
        <p:txBody>
          <a:bodyPr wrap="square">
            <a:spAutoFit/>
          </a:bodyPr>
          <a:lstStyle>
            <a:lvl1pPr>
              <a:defRPr sz="3467" b="1">
                <a:solidFill>
                  <a:schemeClr val="tx1"/>
                </a:solidFill>
              </a:defRPr>
            </a:lvl1pPr>
          </a:lstStyle>
          <a:p>
            <a:r>
              <a:rPr lang="en-GB"/>
              <a:t>Title slide/headline</a:t>
            </a:r>
            <a:br>
              <a:rPr lang="en-GB"/>
            </a:br>
            <a:r>
              <a:rPr lang="en-GB"/>
              <a:t>with colour GIZ key visual</a:t>
            </a:r>
          </a:p>
        </p:txBody>
      </p:sp>
      <p:sp>
        <p:nvSpPr>
          <p:cNvPr id="19" name="Subline">
            <a:extLst>
              <a:ext uri="{FF2B5EF4-FFF2-40B4-BE49-F238E27FC236}">
                <a16:creationId xmlns:a16="http://schemas.microsoft.com/office/drawing/2014/main" id="{31A5E120-96AF-40F6-98D7-8A2FD24C3270}"/>
              </a:ext>
            </a:extLst>
          </p:cNvPr>
          <p:cNvSpPr>
            <a:spLocks noGrp="1"/>
          </p:cNvSpPr>
          <p:nvPr>
            <p:ph type="body" sz="quarter" idx="10" hasCustomPrompt="1"/>
          </p:nvPr>
        </p:nvSpPr>
        <p:spPr bwMode="gray">
          <a:xfrm>
            <a:off x="933131" y="3700611"/>
            <a:ext cx="10627783" cy="882293"/>
          </a:xfrm>
        </p:spPr>
        <p:txBody>
          <a:bodyPr>
            <a:spAutoFit/>
          </a:bodyPr>
          <a:lstStyle>
            <a:lvl1pPr marL="0" indent="0">
              <a:lnSpc>
                <a:spcPct val="95000"/>
              </a:lnSpc>
              <a:spcBef>
                <a:spcPts val="1600"/>
              </a:spcBef>
              <a:spcAft>
                <a:spcPts val="0"/>
              </a:spcAft>
              <a:buNone/>
              <a:defRPr sz="2000">
                <a:solidFill>
                  <a:schemeClr val="tx1"/>
                </a:solidFill>
              </a:defRPr>
            </a:lvl1pPr>
          </a:lstStyle>
          <a:p>
            <a:pPr lvl="0"/>
            <a:r>
              <a:rPr lang="en-GB"/>
              <a:t>This is the sub-line</a:t>
            </a:r>
          </a:p>
          <a:p>
            <a:pPr lvl="0"/>
            <a:r>
              <a:rPr lang="en-GB"/>
              <a:t>Project name | Date</a:t>
            </a:r>
          </a:p>
        </p:txBody>
      </p:sp>
      <p:pic>
        <p:nvPicPr>
          <p:cNvPr id="10" name="logo">
            <a:extLst>
              <a:ext uri="{FF2B5EF4-FFF2-40B4-BE49-F238E27FC236}">
                <a16:creationId xmlns:a16="http://schemas.microsoft.com/office/drawing/2014/main" id="{BB915B2F-F90E-4740-9ADA-291A0E63BDE2}"/>
              </a:ext>
            </a:extLst>
          </p:cNvPr>
          <p:cNvPicPr>
            <a:picLocks noChangeAspect="1"/>
          </p:cNvPicPr>
          <p:nvPr userDrawn="1"/>
        </p:nvPicPr>
        <p:blipFill>
          <a:blip r:embed="rId4" cstate="hqprint">
            <a:extLst>
              <a:ext uri="{BEBA8EAE-BF5A-486C-A8C5-ECC9F3942E4B}">
                <a14:imgProps xmlns:a14="http://schemas.microsoft.com/office/drawing/2010/main">
                  <a14:imgLayer r:embed="rId5">
                    <a14:imgEffect>
                      <a14:brightnessContrast bright="-8000"/>
                    </a14:imgEffect>
                  </a14:imgLayer>
                </a14:imgProps>
              </a:ext>
              <a:ext uri="{28A0092B-C50C-407E-A947-70E740481C1C}">
                <a14:useLocalDpi xmlns:a14="http://schemas.microsoft.com/office/drawing/2010/main" val="0"/>
              </a:ext>
            </a:extLst>
          </a:blip>
          <a:stretch>
            <a:fillRect/>
          </a:stretch>
        </p:blipFill>
        <p:spPr bwMode="gray">
          <a:xfrm>
            <a:off x="916199" y="5422244"/>
            <a:ext cx="3081728" cy="850557"/>
          </a:xfrm>
          <a:prstGeom prst="rect">
            <a:avLst/>
          </a:prstGeom>
        </p:spPr>
      </p:pic>
      <p:sp>
        <p:nvSpPr>
          <p:cNvPr id="13" name="Bar">
            <a:extLst>
              <a:ext uri="{FF2B5EF4-FFF2-40B4-BE49-F238E27FC236}">
                <a16:creationId xmlns:a16="http://schemas.microsoft.com/office/drawing/2014/main" id="{BD21318B-3022-42D5-AB5E-3CB62091D006}"/>
              </a:ext>
            </a:extLst>
          </p:cNvPr>
          <p:cNvSpPr/>
          <p:nvPr userDrawn="1"/>
        </p:nvSpPr>
        <p:spPr bwMode="gray">
          <a:xfrm>
            <a:off x="7158790" y="4886960"/>
            <a:ext cx="4863877" cy="297123"/>
          </a:xfrm>
          <a:prstGeom prst="rect">
            <a:avLst/>
          </a:prstGeom>
          <a:solidFill>
            <a:schemeClr val="accent1"/>
          </a:solidFill>
          <a:ln w="9525" cap="flat" cmpd="sng" algn="ctr">
            <a:noFill/>
            <a:prstDash val="solid"/>
            <a:round/>
            <a:headEnd type="none" w="med" len="med"/>
            <a:tailEnd type="none" w="med" len="med"/>
          </a:ln>
          <a:effectLst/>
        </p:spPr>
        <p:txBody>
          <a:bodyPr rot="0" spcFirstLastPara="0" vertOverflow="overflow" horzOverflow="overflow" vert="horz" wrap="square" lIns="121920" tIns="60960" rIns="121920" bIns="60960" numCol="1" spcCol="0" rtlCol="0" fromWordArt="0" anchor="t" anchorCtr="0" forceAA="0" compatLnSpc="1">
            <a:prstTxWarp prst="textNoShape">
              <a:avLst/>
            </a:prstTxWarp>
            <a:noAutofit/>
          </a:bodyPr>
          <a:lstStyle/>
          <a:p>
            <a:pPr eaLnBrk="0" fontAlgn="base" hangingPunct="0">
              <a:spcBef>
                <a:spcPct val="0"/>
              </a:spcBef>
              <a:spcAft>
                <a:spcPct val="0"/>
              </a:spcAft>
            </a:pPr>
            <a:endParaRPr lang="de-DE" sz="2400" err="1">
              <a:solidFill>
                <a:schemeClr val="tx2"/>
              </a:solidFill>
              <a:latin typeface="Arial" charset="0"/>
            </a:endParaRPr>
          </a:p>
        </p:txBody>
      </p:sp>
    </p:spTree>
    <p:extLst>
      <p:ext uri="{BB962C8B-B14F-4D97-AF65-F5344CB8AC3E}">
        <p14:creationId xmlns:p14="http://schemas.microsoft.com/office/powerpoint/2010/main" val="3577090365"/>
      </p:ext>
    </p:extLst>
  </p:cSld>
  <p:clrMapOvr>
    <a:masterClrMapping/>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713659E-D849-4B7F-9312-4019D2190E8B}"/>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a:extLst>
              <a:ext uri="{FF2B5EF4-FFF2-40B4-BE49-F238E27FC236}">
                <a16:creationId xmlns:a16="http://schemas.microsoft.com/office/drawing/2014/main" id="{DE32966F-B4B1-4994-8C98-2FE873B1947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a:extLst>
              <a:ext uri="{FF2B5EF4-FFF2-40B4-BE49-F238E27FC236}">
                <a16:creationId xmlns:a16="http://schemas.microsoft.com/office/drawing/2014/main" id="{AE6E1553-A0F3-446E-8404-A2EFAA25B644}"/>
              </a:ext>
            </a:extLst>
          </p:cNvPr>
          <p:cNvSpPr>
            <a:spLocks noGrp="1"/>
          </p:cNvSpPr>
          <p:nvPr>
            <p:ph type="dt" sz="half" idx="10"/>
          </p:nvPr>
        </p:nvSpPr>
        <p:spPr/>
        <p:txBody>
          <a:bodyPr/>
          <a:lstStyle/>
          <a:p>
            <a:fld id="{50933A91-B667-413B-8D5D-AED743E93E45}" type="datetimeFigureOut">
              <a:rPr lang="de-DE" smtClean="0"/>
              <a:t>07.06.2021</a:t>
            </a:fld>
            <a:endParaRPr lang="de-DE"/>
          </a:p>
        </p:txBody>
      </p:sp>
      <p:sp>
        <p:nvSpPr>
          <p:cNvPr id="5" name="Fußzeilenplatzhalter 4">
            <a:extLst>
              <a:ext uri="{FF2B5EF4-FFF2-40B4-BE49-F238E27FC236}">
                <a16:creationId xmlns:a16="http://schemas.microsoft.com/office/drawing/2014/main" id="{701CD120-89A9-463C-BEDD-8C263A0E005D}"/>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306498BF-C16B-43AB-8F83-8416D933606A}"/>
              </a:ext>
            </a:extLst>
          </p:cNvPr>
          <p:cNvSpPr>
            <a:spLocks noGrp="1"/>
          </p:cNvSpPr>
          <p:nvPr>
            <p:ph type="sldNum" sz="quarter" idx="12"/>
          </p:nvPr>
        </p:nvSpPr>
        <p:spPr/>
        <p:txBody>
          <a:bodyPr/>
          <a:lstStyle/>
          <a:p>
            <a:fld id="{F6749599-A71F-4AFA-951F-C6C28F6733EF}" type="slidenum">
              <a:rPr lang="de-DE" smtClean="0"/>
              <a:t>‹Nr.›</a:t>
            </a:fld>
            <a:endParaRPr lang="de-DE"/>
          </a:p>
        </p:txBody>
      </p:sp>
    </p:spTree>
    <p:extLst>
      <p:ext uri="{BB962C8B-B14F-4D97-AF65-F5344CB8AC3E}">
        <p14:creationId xmlns:p14="http://schemas.microsoft.com/office/powerpoint/2010/main" val="61846728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F4EE201-38DB-437A-946D-00471ACF97C6}"/>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ECAD6B1C-76C8-47D1-BABA-703BD491D237}"/>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BBCA6DC2-8D33-4DDD-8B2D-3FB8C83DAAA0}"/>
              </a:ext>
            </a:extLst>
          </p:cNvPr>
          <p:cNvSpPr>
            <a:spLocks noGrp="1"/>
          </p:cNvSpPr>
          <p:nvPr>
            <p:ph type="dt" sz="half" idx="10"/>
          </p:nvPr>
        </p:nvSpPr>
        <p:spPr/>
        <p:txBody>
          <a:bodyPr/>
          <a:lstStyle/>
          <a:p>
            <a:fld id="{50933A91-B667-413B-8D5D-AED743E93E45}" type="datetimeFigureOut">
              <a:rPr lang="de-DE" smtClean="0"/>
              <a:t>07.06.2021</a:t>
            </a:fld>
            <a:endParaRPr lang="de-DE"/>
          </a:p>
        </p:txBody>
      </p:sp>
      <p:sp>
        <p:nvSpPr>
          <p:cNvPr id="5" name="Fußzeilenplatzhalter 4">
            <a:extLst>
              <a:ext uri="{FF2B5EF4-FFF2-40B4-BE49-F238E27FC236}">
                <a16:creationId xmlns:a16="http://schemas.microsoft.com/office/drawing/2014/main" id="{44BC0995-47BE-4280-A079-766595636B23}"/>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7EA98BA4-9168-4768-9734-2F60A27C92E5}"/>
              </a:ext>
            </a:extLst>
          </p:cNvPr>
          <p:cNvSpPr>
            <a:spLocks noGrp="1"/>
          </p:cNvSpPr>
          <p:nvPr>
            <p:ph type="sldNum" sz="quarter" idx="12"/>
          </p:nvPr>
        </p:nvSpPr>
        <p:spPr/>
        <p:txBody>
          <a:bodyPr/>
          <a:lstStyle/>
          <a:p>
            <a:fld id="{F6749599-A71F-4AFA-951F-C6C28F6733EF}" type="slidenum">
              <a:rPr lang="de-DE" smtClean="0"/>
              <a:t>‹Nr.›</a:t>
            </a:fld>
            <a:endParaRPr lang="de-DE"/>
          </a:p>
        </p:txBody>
      </p:sp>
    </p:spTree>
    <p:extLst>
      <p:ext uri="{BB962C8B-B14F-4D97-AF65-F5344CB8AC3E}">
        <p14:creationId xmlns:p14="http://schemas.microsoft.com/office/powerpoint/2010/main" val="99551149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CAA68A8-F053-4CC2-9192-B51A68D47885}"/>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p>
        </p:txBody>
      </p:sp>
      <p:sp>
        <p:nvSpPr>
          <p:cNvPr id="3" name="Textplatzhalter 2">
            <a:extLst>
              <a:ext uri="{FF2B5EF4-FFF2-40B4-BE49-F238E27FC236}">
                <a16:creationId xmlns:a16="http://schemas.microsoft.com/office/drawing/2014/main" id="{A216D42F-2183-4F25-83A6-EC4AECBB283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6CC3A269-FDCC-4A40-8F0E-60A182D746F6}"/>
              </a:ext>
            </a:extLst>
          </p:cNvPr>
          <p:cNvSpPr>
            <a:spLocks noGrp="1"/>
          </p:cNvSpPr>
          <p:nvPr>
            <p:ph type="dt" sz="half" idx="10"/>
          </p:nvPr>
        </p:nvSpPr>
        <p:spPr/>
        <p:txBody>
          <a:bodyPr/>
          <a:lstStyle/>
          <a:p>
            <a:fld id="{50933A91-B667-413B-8D5D-AED743E93E45}" type="datetimeFigureOut">
              <a:rPr lang="de-DE" smtClean="0"/>
              <a:t>07.06.2021</a:t>
            </a:fld>
            <a:endParaRPr lang="de-DE"/>
          </a:p>
        </p:txBody>
      </p:sp>
      <p:sp>
        <p:nvSpPr>
          <p:cNvPr id="5" name="Fußzeilenplatzhalter 4">
            <a:extLst>
              <a:ext uri="{FF2B5EF4-FFF2-40B4-BE49-F238E27FC236}">
                <a16:creationId xmlns:a16="http://schemas.microsoft.com/office/drawing/2014/main" id="{98A8FFFE-9565-41C1-96B1-4D87C37DC106}"/>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170D7AB2-7D42-4C2D-83D0-4418B8FC7FC0}"/>
              </a:ext>
            </a:extLst>
          </p:cNvPr>
          <p:cNvSpPr>
            <a:spLocks noGrp="1"/>
          </p:cNvSpPr>
          <p:nvPr>
            <p:ph type="sldNum" sz="quarter" idx="12"/>
          </p:nvPr>
        </p:nvSpPr>
        <p:spPr/>
        <p:txBody>
          <a:bodyPr/>
          <a:lstStyle/>
          <a:p>
            <a:fld id="{F6749599-A71F-4AFA-951F-C6C28F6733EF}" type="slidenum">
              <a:rPr lang="de-DE" smtClean="0"/>
              <a:t>‹Nr.›</a:t>
            </a:fld>
            <a:endParaRPr lang="de-DE"/>
          </a:p>
        </p:txBody>
      </p:sp>
    </p:spTree>
    <p:extLst>
      <p:ext uri="{BB962C8B-B14F-4D97-AF65-F5344CB8AC3E}">
        <p14:creationId xmlns:p14="http://schemas.microsoft.com/office/powerpoint/2010/main" val="35025587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Titel Grafik/Freisteller">
    <p:spTree>
      <p:nvGrpSpPr>
        <p:cNvPr id="1" name=""/>
        <p:cNvGrpSpPr/>
        <p:nvPr/>
      </p:nvGrpSpPr>
      <p:grpSpPr>
        <a:xfrm>
          <a:off x="0" y="0"/>
          <a:ext cx="0" cy="0"/>
          <a:chOff x="0" y="0"/>
          <a:chExt cx="0" cy="0"/>
        </a:xfrm>
      </p:grpSpPr>
      <p:pic>
        <p:nvPicPr>
          <p:cNvPr id="30" name="Grafik 29" descr="Ein Bild, das Screenshot enthält.&#10;&#10;Automatisch generierte Beschreibung">
            <a:extLst>
              <a:ext uri="{FF2B5EF4-FFF2-40B4-BE49-F238E27FC236}">
                <a16:creationId xmlns:a16="http://schemas.microsoft.com/office/drawing/2014/main" id="{A5AD85A5-A6F8-4851-92FD-EA6609DAF6FA}"/>
              </a:ext>
            </a:extLst>
          </p:cNvPr>
          <p:cNvPicPr>
            <a:picLocks noChangeAspect="1"/>
          </p:cNvPicPr>
          <p:nvPr/>
        </p:nvPicPr>
        <p:blipFill rotWithShape="1">
          <a:blip r:embed="rId2"/>
          <a:srcRect r="60723"/>
          <a:stretch/>
        </p:blipFill>
        <p:spPr>
          <a:xfrm>
            <a:off x="10007544" y="1136801"/>
            <a:ext cx="620963" cy="751359"/>
          </a:xfrm>
          <a:prstGeom prst="rect">
            <a:avLst/>
          </a:prstGeom>
        </p:spPr>
      </p:pic>
      <p:pic>
        <p:nvPicPr>
          <p:cNvPr id="31" name="Grafik 30" descr="Ein Bild, das Screenshot enthält.&#10;&#10;Automatisch generierte Beschreibung">
            <a:extLst>
              <a:ext uri="{FF2B5EF4-FFF2-40B4-BE49-F238E27FC236}">
                <a16:creationId xmlns:a16="http://schemas.microsoft.com/office/drawing/2014/main" id="{4F0518D7-2DF0-4D50-B3EB-3D64E2485ABF}"/>
              </a:ext>
            </a:extLst>
          </p:cNvPr>
          <p:cNvPicPr>
            <a:picLocks noChangeAspect="1"/>
          </p:cNvPicPr>
          <p:nvPr/>
        </p:nvPicPr>
        <p:blipFill>
          <a:blip r:embed="rId3"/>
          <a:stretch>
            <a:fillRect/>
          </a:stretch>
        </p:blipFill>
        <p:spPr>
          <a:xfrm>
            <a:off x="7453078" y="1136801"/>
            <a:ext cx="2113197" cy="751359"/>
          </a:xfrm>
          <a:prstGeom prst="rect">
            <a:avLst/>
          </a:prstGeom>
        </p:spPr>
      </p:pic>
      <p:sp>
        <p:nvSpPr>
          <p:cNvPr id="32" name="Rechteck 31">
            <a:extLst>
              <a:ext uri="{FF2B5EF4-FFF2-40B4-BE49-F238E27FC236}">
                <a16:creationId xmlns:a16="http://schemas.microsoft.com/office/drawing/2014/main" id="{3D8B1A33-9136-4498-A38F-1FAFEE6C912B}"/>
              </a:ext>
            </a:extLst>
          </p:cNvPr>
          <p:cNvSpPr/>
          <p:nvPr/>
        </p:nvSpPr>
        <p:spPr bwMode="gray">
          <a:xfrm>
            <a:off x="8734474" y="1509303"/>
            <a:ext cx="844305" cy="191324"/>
          </a:xfrm>
          <a:prstGeom prst="rect">
            <a:avLst/>
          </a:prstGeom>
          <a:no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400"/>
          </a:p>
        </p:txBody>
      </p:sp>
      <p:sp>
        <p:nvSpPr>
          <p:cNvPr id="33" name="Rechteck">
            <a:extLst>
              <a:ext uri="{FF2B5EF4-FFF2-40B4-BE49-F238E27FC236}">
                <a16:creationId xmlns:a16="http://schemas.microsoft.com/office/drawing/2014/main" id="{13815075-80B4-4697-8852-2EC6A756D3E7}"/>
              </a:ext>
            </a:extLst>
          </p:cNvPr>
          <p:cNvSpPr/>
          <p:nvPr/>
        </p:nvSpPr>
        <p:spPr bwMode="gray">
          <a:xfrm>
            <a:off x="10040048" y="1373457"/>
            <a:ext cx="575955" cy="450849"/>
          </a:xfrm>
          <a:prstGeom prst="rect">
            <a:avLst/>
          </a:prstGeom>
          <a:no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400"/>
          </a:p>
        </p:txBody>
      </p:sp>
      <p:sp>
        <p:nvSpPr>
          <p:cNvPr id="3" name="1.">
            <a:extLst>
              <a:ext uri="{FF2B5EF4-FFF2-40B4-BE49-F238E27FC236}">
                <a16:creationId xmlns:a16="http://schemas.microsoft.com/office/drawing/2014/main" id="{6C4143CA-4DB1-41D8-8702-2CD00961FDB5}"/>
              </a:ext>
            </a:extLst>
          </p:cNvPr>
          <p:cNvSpPr/>
          <p:nvPr/>
        </p:nvSpPr>
        <p:spPr bwMode="gray">
          <a:xfrm>
            <a:off x="5456990" y="170887"/>
            <a:ext cx="1968500" cy="978729"/>
          </a:xfrm>
          <a:prstGeom prst="rect">
            <a:avLst/>
          </a:prstGeom>
        </p:spPr>
        <p:txBody>
          <a:bodyPr wrap="square">
            <a:spAutoFit/>
          </a:bodyPr>
          <a:lstStyle/>
          <a:p>
            <a:pPr marL="0" marR="0" lvl="0" indent="0" algn="l" defTabSz="914377" rtl="0" eaLnBrk="1" fontAlgn="auto" latinLnBrk="0" hangingPunct="1">
              <a:lnSpc>
                <a:spcPct val="90000"/>
              </a:lnSpc>
              <a:spcBef>
                <a:spcPts val="800"/>
              </a:spcBef>
              <a:spcAft>
                <a:spcPts val="0"/>
              </a:spcAft>
              <a:buClrTx/>
              <a:buSzTx/>
              <a:buFont typeface="Arial" panose="020B0604020202020204" pitchFamily="34" charset="0"/>
              <a:buNone/>
              <a:tabLst/>
              <a:defRPr/>
            </a:pPr>
            <a:r>
              <a:rPr kumimoji="0" lang="de-DE" sz="1600" b="0" i="0" u="none" strike="noStrike" kern="1200" cap="none" spc="0" normalizeH="0" baseline="0" noProof="0">
                <a:ln>
                  <a:noFill/>
                </a:ln>
                <a:solidFill>
                  <a:prstClr val="black"/>
                </a:solidFill>
                <a:effectLst/>
                <a:uLnTx/>
                <a:uFillTx/>
                <a:latin typeface="+mn-lt"/>
                <a:ea typeface="+mn-ea"/>
                <a:cs typeface="+mn-cs"/>
              </a:rPr>
              <a:t>1. Auf dieses </a:t>
            </a:r>
            <a:br>
              <a:rPr kumimoji="0" lang="de-DE" sz="1600" b="0" i="0" u="none" strike="noStrike" kern="1200" cap="none" spc="0" normalizeH="0" baseline="0" noProof="0">
                <a:ln>
                  <a:noFill/>
                </a:ln>
                <a:solidFill>
                  <a:prstClr val="black"/>
                </a:solidFill>
                <a:effectLst/>
                <a:uLnTx/>
                <a:uFillTx/>
                <a:latin typeface="+mn-lt"/>
                <a:ea typeface="+mn-ea"/>
                <a:cs typeface="+mn-cs"/>
              </a:rPr>
            </a:br>
            <a:r>
              <a:rPr kumimoji="0" lang="de-DE" sz="1600" b="0" i="0" u="none" strike="noStrike" kern="1200" cap="none" spc="0" normalizeH="0" baseline="0" noProof="0">
                <a:ln>
                  <a:noFill/>
                </a:ln>
                <a:solidFill>
                  <a:prstClr val="black"/>
                </a:solidFill>
                <a:effectLst/>
                <a:uLnTx/>
                <a:uFillTx/>
                <a:latin typeface="+mn-lt"/>
                <a:ea typeface="+mn-ea"/>
                <a:cs typeface="+mn-cs"/>
              </a:rPr>
              <a:t>Symbol klicken </a:t>
            </a:r>
            <a:br>
              <a:rPr kumimoji="0" lang="de-DE" sz="1600" b="0" i="0" u="none" strike="noStrike" kern="1200" cap="none" spc="0" normalizeH="0" baseline="0" noProof="0">
                <a:ln>
                  <a:noFill/>
                </a:ln>
                <a:solidFill>
                  <a:prstClr val="black"/>
                </a:solidFill>
                <a:effectLst/>
                <a:uLnTx/>
                <a:uFillTx/>
                <a:latin typeface="+mn-lt"/>
                <a:ea typeface="+mn-ea"/>
                <a:cs typeface="+mn-cs"/>
              </a:rPr>
            </a:br>
            <a:r>
              <a:rPr kumimoji="0" lang="de-DE" sz="1600" b="0" i="0" u="none" strike="noStrike" kern="1200" cap="none" spc="0" normalizeH="0" baseline="0" noProof="0">
                <a:ln>
                  <a:noFill/>
                </a:ln>
                <a:solidFill>
                  <a:prstClr val="black"/>
                </a:solidFill>
                <a:effectLst/>
                <a:uLnTx/>
                <a:uFillTx/>
                <a:latin typeface="+mn-lt"/>
                <a:ea typeface="+mn-ea"/>
                <a:cs typeface="+mn-cs"/>
              </a:rPr>
              <a:t>um neues Fotos </a:t>
            </a:r>
            <a:br>
              <a:rPr kumimoji="0" lang="de-DE" sz="1600" b="0" i="0" u="none" strike="noStrike" kern="1200" cap="none" spc="0" normalizeH="0" baseline="0" noProof="0">
                <a:ln>
                  <a:noFill/>
                </a:ln>
                <a:solidFill>
                  <a:prstClr val="black"/>
                </a:solidFill>
                <a:effectLst/>
                <a:uLnTx/>
                <a:uFillTx/>
                <a:latin typeface="+mn-lt"/>
                <a:ea typeface="+mn-ea"/>
                <a:cs typeface="+mn-cs"/>
              </a:rPr>
            </a:br>
            <a:r>
              <a:rPr kumimoji="0" lang="de-DE" sz="1600" b="0" i="0" u="none" strike="noStrike" kern="1200" cap="none" spc="0" normalizeH="0" baseline="0" noProof="0">
                <a:ln>
                  <a:noFill/>
                </a:ln>
                <a:solidFill>
                  <a:prstClr val="black"/>
                </a:solidFill>
                <a:effectLst/>
                <a:uLnTx/>
                <a:uFillTx/>
                <a:latin typeface="+mn-lt"/>
                <a:ea typeface="+mn-ea"/>
                <a:cs typeface="+mn-cs"/>
              </a:rPr>
              <a:t>einzufügen</a:t>
            </a:r>
          </a:p>
        </p:txBody>
      </p:sp>
      <p:sp>
        <p:nvSpPr>
          <p:cNvPr id="16" name="2.">
            <a:extLst>
              <a:ext uri="{FF2B5EF4-FFF2-40B4-BE49-F238E27FC236}">
                <a16:creationId xmlns:a16="http://schemas.microsoft.com/office/drawing/2014/main" id="{8F222F02-A2DC-42E9-84D4-4ACEFEE70A4D}"/>
              </a:ext>
            </a:extLst>
          </p:cNvPr>
          <p:cNvSpPr/>
          <p:nvPr/>
        </p:nvSpPr>
        <p:spPr bwMode="gray">
          <a:xfrm>
            <a:off x="7335817" y="170887"/>
            <a:ext cx="1968500" cy="535531"/>
          </a:xfrm>
          <a:prstGeom prst="rect">
            <a:avLst/>
          </a:prstGeom>
        </p:spPr>
        <p:txBody>
          <a:bodyPr wrap="square">
            <a:spAutoFit/>
          </a:bodyPr>
          <a:lstStyle/>
          <a:p>
            <a:pPr marL="0" marR="0" lvl="0" indent="0" algn="l" defTabSz="914377" rtl="0" eaLnBrk="1" fontAlgn="auto" latinLnBrk="0" hangingPunct="1">
              <a:lnSpc>
                <a:spcPct val="90000"/>
              </a:lnSpc>
              <a:spcBef>
                <a:spcPts val="800"/>
              </a:spcBef>
              <a:spcAft>
                <a:spcPts val="0"/>
              </a:spcAft>
              <a:buClrTx/>
              <a:buSzTx/>
              <a:buFont typeface="Arial" panose="020B0604020202020204" pitchFamily="34" charset="0"/>
              <a:buNone/>
              <a:tabLst/>
              <a:defRPr/>
            </a:pPr>
            <a:r>
              <a:rPr kumimoji="0" lang="de-DE" sz="1600" b="0" i="0" u="none" strike="noStrike" kern="1200" cap="none" spc="0" normalizeH="0" baseline="0" noProof="0">
                <a:ln>
                  <a:noFill/>
                </a:ln>
                <a:solidFill>
                  <a:prstClr val="black"/>
                </a:solidFill>
                <a:effectLst/>
                <a:uLnTx/>
                <a:uFillTx/>
                <a:latin typeface="+mn-lt"/>
                <a:ea typeface="+mn-ea"/>
                <a:cs typeface="+mn-cs"/>
              </a:rPr>
              <a:t>2. Folie wieder zurücksetzen</a:t>
            </a:r>
          </a:p>
        </p:txBody>
      </p:sp>
      <p:sp>
        <p:nvSpPr>
          <p:cNvPr id="23" name="3.">
            <a:extLst>
              <a:ext uri="{FF2B5EF4-FFF2-40B4-BE49-F238E27FC236}">
                <a16:creationId xmlns:a16="http://schemas.microsoft.com/office/drawing/2014/main" id="{C15972D1-066C-49B6-94E5-4A7A0A3B2587}"/>
              </a:ext>
            </a:extLst>
          </p:cNvPr>
          <p:cNvSpPr/>
          <p:nvPr/>
        </p:nvSpPr>
        <p:spPr bwMode="gray">
          <a:xfrm>
            <a:off x="9903959" y="170887"/>
            <a:ext cx="2262780" cy="978729"/>
          </a:xfrm>
          <a:prstGeom prst="rect">
            <a:avLst/>
          </a:prstGeom>
        </p:spPr>
        <p:txBody>
          <a:bodyPr wrap="square">
            <a:spAutoFit/>
          </a:bodyPr>
          <a:lstStyle/>
          <a:p>
            <a:pPr marL="0" marR="0" lvl="0" indent="0" algn="l" defTabSz="914377" rtl="0" eaLnBrk="1" fontAlgn="auto" latinLnBrk="0" hangingPunct="1">
              <a:lnSpc>
                <a:spcPct val="90000"/>
              </a:lnSpc>
              <a:spcBef>
                <a:spcPts val="800"/>
              </a:spcBef>
              <a:spcAft>
                <a:spcPts val="0"/>
              </a:spcAft>
              <a:buClrTx/>
              <a:buSzTx/>
              <a:buFont typeface="Arial" panose="020B0604020202020204" pitchFamily="34" charset="0"/>
              <a:buNone/>
              <a:tabLst/>
              <a:defRPr/>
            </a:pPr>
            <a:r>
              <a:rPr kumimoji="0" lang="de-DE" sz="1600" b="0" i="0" u="none" strike="noStrike" kern="1200" cap="none" spc="0" normalizeH="0" baseline="0" noProof="0">
                <a:ln>
                  <a:noFill/>
                </a:ln>
                <a:solidFill>
                  <a:prstClr val="black"/>
                </a:solidFill>
                <a:effectLst/>
                <a:uLnTx/>
                <a:uFillTx/>
                <a:latin typeface="+mn-lt"/>
                <a:ea typeface="+mn-ea"/>
                <a:cs typeface="+mn-cs"/>
              </a:rPr>
              <a:t>3. ggfs. mit „Zuschneiden“ den Ausschnitt verändern</a:t>
            </a:r>
            <a:br>
              <a:rPr kumimoji="0" lang="de-DE" sz="1600" b="0" i="0" u="none" strike="noStrike" kern="1200" cap="none" spc="0" normalizeH="0" baseline="0" noProof="0">
                <a:ln>
                  <a:noFill/>
                </a:ln>
                <a:solidFill>
                  <a:prstClr val="black"/>
                </a:solidFill>
                <a:effectLst/>
                <a:uLnTx/>
                <a:uFillTx/>
                <a:latin typeface="+mn-lt"/>
                <a:ea typeface="+mn-ea"/>
                <a:cs typeface="+mn-cs"/>
              </a:rPr>
            </a:br>
            <a:endParaRPr kumimoji="0" lang="de-DE" sz="1600" b="0" i="0" u="none" strike="noStrike" kern="1200" cap="none" spc="0" normalizeH="0" baseline="0" noProof="0">
              <a:ln>
                <a:noFill/>
              </a:ln>
              <a:solidFill>
                <a:prstClr val="black"/>
              </a:solidFill>
              <a:effectLst/>
              <a:uLnTx/>
              <a:uFillTx/>
              <a:latin typeface="+mn-lt"/>
              <a:ea typeface="+mn-ea"/>
              <a:cs typeface="+mn-cs"/>
            </a:endParaRPr>
          </a:p>
        </p:txBody>
      </p:sp>
      <p:cxnSp>
        <p:nvCxnSpPr>
          <p:cNvPr id="6" name="Gerade Verbindung mit Pfeil 5">
            <a:extLst>
              <a:ext uri="{FF2B5EF4-FFF2-40B4-BE49-F238E27FC236}">
                <a16:creationId xmlns:a16="http://schemas.microsoft.com/office/drawing/2014/main" id="{FE685868-EA5A-4891-A28F-04F16BEAED38}"/>
              </a:ext>
            </a:extLst>
          </p:cNvPr>
          <p:cNvCxnSpPr/>
          <p:nvPr/>
        </p:nvCxnSpPr>
        <p:spPr bwMode="gray">
          <a:xfrm>
            <a:off x="6096000" y="1244600"/>
            <a:ext cx="0" cy="914400"/>
          </a:xfrm>
          <a:prstGeom prst="straightConnector1">
            <a:avLst/>
          </a:prstGeom>
          <a:ln w="12700">
            <a:prstDash val="sysDash"/>
            <a:tailEnd type="triangle" w="lg" len="lg"/>
          </a:ln>
        </p:spPr>
        <p:style>
          <a:lnRef idx="1">
            <a:schemeClr val="accent1"/>
          </a:lnRef>
          <a:fillRef idx="0">
            <a:schemeClr val="accent1"/>
          </a:fillRef>
          <a:effectRef idx="0">
            <a:schemeClr val="accent1"/>
          </a:effectRef>
          <a:fontRef idx="minor">
            <a:schemeClr val="tx1"/>
          </a:fontRef>
        </p:style>
      </p:cxnSp>
      <p:pic>
        <p:nvPicPr>
          <p:cNvPr id="11" name="logo">
            <a:extLst>
              <a:ext uri="{FF2B5EF4-FFF2-40B4-BE49-F238E27FC236}">
                <a16:creationId xmlns:a16="http://schemas.microsoft.com/office/drawing/2014/main" id="{F8081F88-CBA8-4146-B984-924F5BAE4350}"/>
              </a:ext>
            </a:extLst>
          </p:cNvPr>
          <p:cNvPicPr>
            <a:picLocks noChangeAspect="1"/>
          </p:cNvPicPr>
          <p:nvPr/>
        </p:nvPicPr>
        <p:blipFill>
          <a:blip r:embed="rId4">
            <a:extLst>
              <a:ext uri="{BEBA8EAE-BF5A-486C-A8C5-ECC9F3942E4B}">
                <a14:imgProps xmlns:a14="http://schemas.microsoft.com/office/drawing/2010/main">
                  <a14:imgLayer r:embed="rId5">
                    <a14:imgEffect>
                      <a14:brightnessContrast bright="-8000"/>
                    </a14:imgEffect>
                  </a14:imgLayer>
                </a14:imgProps>
              </a:ext>
              <a:ext uri="{28A0092B-C50C-407E-A947-70E740481C1C}">
                <a14:useLocalDpi xmlns:a14="http://schemas.microsoft.com/office/drawing/2010/main" val="0"/>
              </a:ext>
            </a:extLst>
          </a:blip>
          <a:stretch>
            <a:fillRect/>
          </a:stretch>
        </p:blipFill>
        <p:spPr bwMode="gray">
          <a:xfrm>
            <a:off x="916199" y="5422244"/>
            <a:ext cx="3081728" cy="850557"/>
          </a:xfrm>
          <a:prstGeom prst="rect">
            <a:avLst/>
          </a:prstGeom>
        </p:spPr>
      </p:pic>
      <p:sp>
        <p:nvSpPr>
          <p:cNvPr id="17" name="Bar">
            <a:extLst>
              <a:ext uri="{FF2B5EF4-FFF2-40B4-BE49-F238E27FC236}">
                <a16:creationId xmlns:a16="http://schemas.microsoft.com/office/drawing/2014/main" id="{F01B0C4A-732E-4BC2-A2D7-A086E4E5403B}"/>
              </a:ext>
            </a:extLst>
          </p:cNvPr>
          <p:cNvSpPr/>
          <p:nvPr/>
        </p:nvSpPr>
        <p:spPr bwMode="gray">
          <a:xfrm>
            <a:off x="7158790" y="4886960"/>
            <a:ext cx="4863877" cy="297123"/>
          </a:xfrm>
          <a:prstGeom prst="rect">
            <a:avLst/>
          </a:prstGeom>
          <a:solidFill>
            <a:schemeClr val="accent1"/>
          </a:solidFill>
          <a:ln w="9525" cap="flat" cmpd="sng" algn="ctr">
            <a:noFill/>
            <a:prstDash val="solid"/>
            <a:round/>
            <a:headEnd type="none" w="med" len="med"/>
            <a:tailEnd type="none" w="med" len="med"/>
          </a:ln>
          <a:effectLst/>
        </p:spPr>
        <p:txBody>
          <a:bodyPr rot="0" spcFirstLastPara="0" vertOverflow="overflow" horzOverflow="overflow" vert="horz" wrap="square" lIns="121920" tIns="60960" rIns="121920" bIns="60960" numCol="1" spcCol="0" rtlCol="0" fromWordArt="0" anchor="t" anchorCtr="0" forceAA="0" compatLnSpc="1">
            <a:prstTxWarp prst="textNoShape">
              <a:avLst/>
            </a:prstTxWarp>
            <a:noAutofit/>
          </a:bodyPr>
          <a:lstStyle/>
          <a:p>
            <a:pPr eaLnBrk="0" fontAlgn="base" hangingPunct="0">
              <a:spcBef>
                <a:spcPct val="0"/>
              </a:spcBef>
              <a:spcAft>
                <a:spcPct val="0"/>
              </a:spcAft>
            </a:pPr>
            <a:endParaRPr lang="de-DE" sz="2400" err="1">
              <a:solidFill>
                <a:schemeClr val="tx2"/>
              </a:solidFill>
              <a:latin typeface="Arial" charset="0"/>
            </a:endParaRPr>
          </a:p>
        </p:txBody>
      </p:sp>
      <p:sp>
        <p:nvSpPr>
          <p:cNvPr id="9" name="how">
            <a:extLst>
              <a:ext uri="{FF2B5EF4-FFF2-40B4-BE49-F238E27FC236}">
                <a16:creationId xmlns:a16="http://schemas.microsoft.com/office/drawing/2014/main" id="{B4432FF7-B852-4F03-B6BA-EEC7AD563D82}"/>
              </a:ext>
            </a:extLst>
          </p:cNvPr>
          <p:cNvSpPr txBox="1"/>
          <p:nvPr/>
        </p:nvSpPr>
        <p:spPr bwMode="gray">
          <a:xfrm>
            <a:off x="-3793918" y="237067"/>
            <a:ext cx="3712427" cy="1384995"/>
          </a:xfrm>
          <a:prstGeom prst="rect">
            <a:avLst/>
          </a:prstGeom>
          <a:noFill/>
        </p:spPr>
        <p:txBody>
          <a:bodyPr wrap="none" rtlCol="0">
            <a:spAutoFit/>
          </a:bodyPr>
          <a:lstStyle/>
          <a:p>
            <a:pPr marL="171446" marR="0" lvl="0" indent="-171446" algn="r" defTabSz="914377" rtl="0" eaLnBrk="1" fontAlgn="auto" latinLnBrk="0" hangingPunct="1">
              <a:lnSpc>
                <a:spcPct val="100000"/>
              </a:lnSpc>
              <a:spcBef>
                <a:spcPts val="0"/>
              </a:spcBef>
              <a:spcAft>
                <a:spcPts val="0"/>
              </a:spcAft>
              <a:buClrTx/>
              <a:buSzTx/>
              <a:buFontTx/>
              <a:buAutoNum type="arabicPeriod"/>
              <a:tabLst/>
              <a:defRPr/>
            </a:pPr>
            <a:r>
              <a:rPr lang="de-DE" sz="1200" b="0">
                <a:solidFill>
                  <a:schemeClr val="bg1">
                    <a:lumMod val="50000"/>
                  </a:schemeClr>
                </a:solidFill>
              </a:rPr>
              <a:t>Auf Bild oberhalb der Transparenz klicken.</a:t>
            </a:r>
          </a:p>
          <a:p>
            <a:pPr marL="171446" marR="0" lvl="0" indent="-171446" algn="r" defTabSz="914377" rtl="0" eaLnBrk="1" fontAlgn="auto" latinLnBrk="0" hangingPunct="1">
              <a:lnSpc>
                <a:spcPct val="100000"/>
              </a:lnSpc>
              <a:spcBef>
                <a:spcPts val="0"/>
              </a:spcBef>
              <a:spcAft>
                <a:spcPts val="0"/>
              </a:spcAft>
              <a:buClrTx/>
              <a:buSzTx/>
              <a:buFontTx/>
              <a:buAutoNum type="arabicPeriod"/>
              <a:tabLst/>
              <a:defRPr/>
            </a:pPr>
            <a:r>
              <a:rPr lang="de-DE" sz="1200" b="0">
                <a:solidFill>
                  <a:schemeClr val="bg1">
                    <a:lumMod val="50000"/>
                  </a:schemeClr>
                </a:solidFill>
              </a:rPr>
              <a:t>Bild mit Taste ENTF löschen.</a:t>
            </a:r>
          </a:p>
          <a:p>
            <a:pPr marL="171446" marR="0" lvl="0" indent="-171446" algn="r" defTabSz="914377" rtl="0" eaLnBrk="1" fontAlgn="auto" latinLnBrk="0" hangingPunct="1">
              <a:lnSpc>
                <a:spcPct val="100000"/>
              </a:lnSpc>
              <a:spcBef>
                <a:spcPts val="0"/>
              </a:spcBef>
              <a:spcAft>
                <a:spcPts val="0"/>
              </a:spcAft>
              <a:buClrTx/>
              <a:buSzTx/>
              <a:buFontTx/>
              <a:buAutoNum type="arabicPeriod"/>
              <a:tabLst/>
              <a:defRPr/>
            </a:pPr>
            <a:r>
              <a:rPr lang="de-DE" sz="1200" b="0">
                <a:solidFill>
                  <a:schemeClr val="bg1">
                    <a:lumMod val="50000"/>
                  </a:schemeClr>
                </a:solidFill>
              </a:rPr>
              <a:t> Auf kleines Symbol in der Mitte der Seite klicken.</a:t>
            </a:r>
          </a:p>
          <a:p>
            <a:pPr marL="171446" marR="0" lvl="0" indent="-171446" algn="r" defTabSz="914377" rtl="0" eaLnBrk="1" fontAlgn="auto" latinLnBrk="0" hangingPunct="1">
              <a:lnSpc>
                <a:spcPct val="100000"/>
              </a:lnSpc>
              <a:spcBef>
                <a:spcPts val="0"/>
              </a:spcBef>
              <a:spcAft>
                <a:spcPts val="0"/>
              </a:spcAft>
              <a:buClrTx/>
              <a:buSzTx/>
              <a:buFontTx/>
              <a:buAutoNum type="arabicPeriod"/>
              <a:tabLst/>
              <a:defRPr/>
            </a:pPr>
            <a:r>
              <a:rPr lang="de-DE" sz="1200" b="0">
                <a:solidFill>
                  <a:schemeClr val="bg1">
                    <a:lumMod val="50000"/>
                  </a:schemeClr>
                </a:solidFill>
              </a:rPr>
              <a:t>Foto auswählen.</a:t>
            </a:r>
          </a:p>
          <a:p>
            <a:pPr marL="171446" marR="0" lvl="0" indent="-171446" algn="r" defTabSz="914377" rtl="0" eaLnBrk="1" fontAlgn="auto" latinLnBrk="0" hangingPunct="1">
              <a:lnSpc>
                <a:spcPct val="100000"/>
              </a:lnSpc>
              <a:spcBef>
                <a:spcPts val="0"/>
              </a:spcBef>
              <a:spcAft>
                <a:spcPts val="0"/>
              </a:spcAft>
              <a:buClrTx/>
              <a:buSzTx/>
              <a:buFontTx/>
              <a:buAutoNum type="arabicPeriod"/>
              <a:tabLst/>
              <a:defRPr/>
            </a:pPr>
            <a:r>
              <a:rPr lang="de-DE" sz="1200" b="0">
                <a:solidFill>
                  <a:schemeClr val="bg1">
                    <a:lumMod val="50000"/>
                  </a:schemeClr>
                </a:solidFill>
              </a:rPr>
              <a:t>Unter „Start/Folie zurücksetzen“.</a:t>
            </a:r>
          </a:p>
          <a:p>
            <a:pPr marL="171446" marR="0" lvl="0" indent="-171446" algn="r" defTabSz="914377" rtl="0" eaLnBrk="1" fontAlgn="auto" latinLnBrk="0" hangingPunct="1">
              <a:lnSpc>
                <a:spcPct val="100000"/>
              </a:lnSpc>
              <a:spcBef>
                <a:spcPts val="0"/>
              </a:spcBef>
              <a:spcAft>
                <a:spcPts val="0"/>
              </a:spcAft>
              <a:buClrTx/>
              <a:buSzTx/>
              <a:buFontTx/>
              <a:buAutoNum type="arabicPeriod"/>
              <a:tabLst/>
              <a:defRPr/>
            </a:pPr>
            <a:r>
              <a:rPr lang="de-DE" sz="1200" b="0">
                <a:solidFill>
                  <a:schemeClr val="bg1">
                    <a:lumMod val="50000"/>
                  </a:schemeClr>
                </a:solidFill>
              </a:rPr>
              <a:t>Bei Bedarf unter „Format/Schneidewerkzeug“ </a:t>
            </a:r>
            <a:br>
              <a:rPr lang="de-DE" sz="1200" b="0">
                <a:solidFill>
                  <a:schemeClr val="bg1">
                    <a:lumMod val="50000"/>
                  </a:schemeClr>
                </a:solidFill>
              </a:rPr>
            </a:br>
            <a:r>
              <a:rPr lang="de-DE" sz="1200" b="0">
                <a:solidFill>
                  <a:schemeClr val="bg1">
                    <a:lumMod val="50000"/>
                  </a:schemeClr>
                </a:solidFill>
              </a:rPr>
              <a:t>Ausschnitt bearbeiten.</a:t>
            </a:r>
          </a:p>
        </p:txBody>
      </p:sp>
      <p:sp>
        <p:nvSpPr>
          <p:cNvPr id="13" name="Bildplatzhalter">
            <a:extLst>
              <a:ext uri="{FF2B5EF4-FFF2-40B4-BE49-F238E27FC236}">
                <a16:creationId xmlns:a16="http://schemas.microsoft.com/office/drawing/2014/main" id="{670A352A-9075-4383-BC37-7EF209BB4A7F}"/>
              </a:ext>
            </a:extLst>
          </p:cNvPr>
          <p:cNvSpPr>
            <a:spLocks noGrp="1"/>
          </p:cNvSpPr>
          <p:nvPr>
            <p:ph type="pic" sz="quarter" idx="11" hasCustomPrompt="1"/>
          </p:nvPr>
        </p:nvSpPr>
        <p:spPr bwMode="gray">
          <a:xfrm>
            <a:off x="164181" y="165101"/>
            <a:ext cx="11858487" cy="4721860"/>
          </a:xfrm>
          <a:noFill/>
        </p:spPr>
        <p:txBody>
          <a:bodyPr tIns="720000" rIns="0"/>
          <a:lstStyle>
            <a:lvl1pPr marL="0" marR="0" indent="0" algn="ctr" defTabSz="914377" rtl="0" eaLnBrk="1" fontAlgn="auto" latinLnBrk="0" hangingPunct="1">
              <a:lnSpc>
                <a:spcPct val="90000"/>
              </a:lnSpc>
              <a:spcBef>
                <a:spcPts val="0"/>
              </a:spcBef>
              <a:spcAft>
                <a:spcPts val="0"/>
              </a:spcAft>
              <a:buClrTx/>
              <a:buSzTx/>
              <a:buFont typeface="Arial" panose="020B0604020202020204" pitchFamily="34" charset="0"/>
              <a:buNone/>
              <a:tabLst/>
              <a:defRPr sz="667">
                <a:solidFill>
                  <a:schemeClr val="accent1"/>
                </a:solidFill>
              </a:defRPr>
            </a:lvl1pPr>
          </a:lstStyle>
          <a:p>
            <a:r>
              <a:rPr lang="de-DE"/>
              <a:t>.</a:t>
            </a:r>
          </a:p>
        </p:txBody>
      </p:sp>
      <p:sp>
        <p:nvSpPr>
          <p:cNvPr id="10" name="Dreieck">
            <a:extLst>
              <a:ext uri="{FF2B5EF4-FFF2-40B4-BE49-F238E27FC236}">
                <a16:creationId xmlns:a16="http://schemas.microsoft.com/office/drawing/2014/main" id="{22DB09A9-BCD0-4F35-8DC4-DDFE9DE6C2F9}"/>
              </a:ext>
            </a:extLst>
          </p:cNvPr>
          <p:cNvSpPr/>
          <p:nvPr/>
        </p:nvSpPr>
        <p:spPr bwMode="gray">
          <a:xfrm rot="5400000">
            <a:off x="-222463" y="562187"/>
            <a:ext cx="281941" cy="60960"/>
          </a:xfrm>
          <a:prstGeom prst="triangl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400"/>
          </a:p>
        </p:txBody>
      </p:sp>
      <p:sp>
        <p:nvSpPr>
          <p:cNvPr id="28" name="Headline">
            <a:extLst>
              <a:ext uri="{FF2B5EF4-FFF2-40B4-BE49-F238E27FC236}">
                <a16:creationId xmlns:a16="http://schemas.microsoft.com/office/drawing/2014/main" id="{813E0E27-07DF-4161-8BD6-EBA305CB5161}"/>
              </a:ext>
            </a:extLst>
          </p:cNvPr>
          <p:cNvSpPr>
            <a:spLocks noGrp="1"/>
          </p:cNvSpPr>
          <p:nvPr>
            <p:ph type="title" hasCustomPrompt="1"/>
          </p:nvPr>
        </p:nvSpPr>
        <p:spPr bwMode="gray">
          <a:xfrm>
            <a:off x="164181" y="846875"/>
            <a:ext cx="11858487" cy="4040085"/>
          </a:xfrm>
          <a:prstGeom prst="rect">
            <a:avLst/>
          </a:prstGeom>
          <a:blipFill dpi="0" rotWithShape="1">
            <a:blip r:embed="rId6"/>
            <a:srcRect/>
            <a:stretch>
              <a:fillRect l="-10" r="-10"/>
            </a:stretch>
          </a:blipFill>
        </p:spPr>
        <p:txBody>
          <a:bodyPr wrap="square" lIns="576000" bIns="1036800" anchor="b">
            <a:noAutofit/>
          </a:bodyPr>
          <a:lstStyle>
            <a:lvl1pPr>
              <a:defRPr sz="3467" b="1">
                <a:solidFill>
                  <a:schemeClr val="tx1"/>
                </a:solidFill>
              </a:defRPr>
            </a:lvl1pPr>
          </a:lstStyle>
          <a:p>
            <a:r>
              <a:rPr lang="de-DE"/>
              <a:t>Titelfolie für Illustration/Freisteller </a:t>
            </a:r>
            <a:br>
              <a:rPr lang="de-DE"/>
            </a:br>
            <a:r>
              <a:rPr lang="de-DE"/>
              <a:t>mit weißem Hintergrund (austauschbar)</a:t>
            </a:r>
          </a:p>
        </p:txBody>
      </p:sp>
      <p:sp>
        <p:nvSpPr>
          <p:cNvPr id="19" name="Subline">
            <a:extLst>
              <a:ext uri="{FF2B5EF4-FFF2-40B4-BE49-F238E27FC236}">
                <a16:creationId xmlns:a16="http://schemas.microsoft.com/office/drawing/2014/main" id="{31A5E120-96AF-40F6-98D7-8A2FD24C3270}"/>
              </a:ext>
            </a:extLst>
          </p:cNvPr>
          <p:cNvSpPr>
            <a:spLocks noGrp="1"/>
          </p:cNvSpPr>
          <p:nvPr>
            <p:ph type="body" sz="quarter" idx="10" hasCustomPrompt="1"/>
          </p:nvPr>
        </p:nvSpPr>
        <p:spPr bwMode="gray">
          <a:xfrm>
            <a:off x="933131" y="3700611"/>
            <a:ext cx="10627783" cy="789960"/>
          </a:xfrm>
        </p:spPr>
        <p:txBody>
          <a:bodyPr>
            <a:spAutoFit/>
          </a:bodyPr>
          <a:lstStyle>
            <a:lvl1pPr marL="0" indent="0">
              <a:lnSpc>
                <a:spcPct val="95000"/>
              </a:lnSpc>
              <a:spcBef>
                <a:spcPts val="1600"/>
              </a:spcBef>
              <a:spcAft>
                <a:spcPts val="0"/>
              </a:spcAft>
              <a:buNone/>
              <a:defRPr sz="2000">
                <a:solidFill>
                  <a:schemeClr val="tx1"/>
                </a:solidFill>
              </a:defRPr>
            </a:lvl1pPr>
          </a:lstStyle>
          <a:p>
            <a:pPr lvl="0"/>
            <a:r>
              <a:rPr lang="de-DE"/>
              <a:t>Dies ist die </a:t>
            </a:r>
            <a:r>
              <a:rPr lang="de-DE" err="1"/>
              <a:t>Subline</a:t>
            </a:r>
            <a:endParaRPr lang="de-DE"/>
          </a:p>
          <a:p>
            <a:pPr lvl="0"/>
            <a:r>
              <a:rPr lang="de-DE"/>
              <a:t>Projektname | Datum</a:t>
            </a:r>
          </a:p>
        </p:txBody>
      </p:sp>
      <p:pic>
        <p:nvPicPr>
          <p:cNvPr id="26" name="Beispiel" descr="Ein Bild, das Wand, Gebäude enthält.&#10;&#10;Automatisch generierte Beschreibung">
            <a:extLst>
              <a:ext uri="{FF2B5EF4-FFF2-40B4-BE49-F238E27FC236}">
                <a16:creationId xmlns:a16="http://schemas.microsoft.com/office/drawing/2014/main" id="{317CFD46-37B5-4632-BBA4-3F2278F98B67}"/>
              </a:ext>
            </a:extLst>
          </p:cNvPr>
          <p:cNvPicPr>
            <a:picLocks noChangeAspect="1"/>
          </p:cNvPicPr>
          <p:nvPr/>
        </p:nvPicPr>
        <p:blipFill>
          <a:blip r:embed="rId7"/>
          <a:stretch>
            <a:fillRect/>
          </a:stretch>
        </p:blipFill>
        <p:spPr bwMode="gray">
          <a:xfrm>
            <a:off x="9996030" y="1966807"/>
            <a:ext cx="1662545" cy="1147156"/>
          </a:xfrm>
          <a:prstGeom prst="rect">
            <a:avLst/>
          </a:prstGeom>
        </p:spPr>
      </p:pic>
      <p:cxnSp>
        <p:nvCxnSpPr>
          <p:cNvPr id="29" name="Gerade Verbindung mit Pfeil 28">
            <a:extLst>
              <a:ext uri="{FF2B5EF4-FFF2-40B4-BE49-F238E27FC236}">
                <a16:creationId xmlns:a16="http://schemas.microsoft.com/office/drawing/2014/main" id="{B1AFA279-6BD4-4D5A-91D6-9AF666C8CC39}"/>
              </a:ext>
            </a:extLst>
          </p:cNvPr>
          <p:cNvCxnSpPr/>
          <p:nvPr/>
        </p:nvCxnSpPr>
        <p:spPr bwMode="gray">
          <a:xfrm>
            <a:off x="6096000" y="1244600"/>
            <a:ext cx="0" cy="914400"/>
          </a:xfrm>
          <a:prstGeom prst="straightConnector1">
            <a:avLst/>
          </a:prstGeom>
          <a:ln w="12700">
            <a:prstDash val="sysDash"/>
            <a:tailEnd type="triangl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24973857"/>
      </p:ext>
    </p:extLst>
  </p:cSld>
  <p:clrMapOvr>
    <a:masterClrMapping/>
  </p:clrMapOvr>
  <p:transition>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8027838-6356-4D9F-8426-DB3CF2AB8E0B}"/>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4D83DA96-A351-4159-BBD9-92B3BCDB0DC1}"/>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a:extLst>
              <a:ext uri="{FF2B5EF4-FFF2-40B4-BE49-F238E27FC236}">
                <a16:creationId xmlns:a16="http://schemas.microsoft.com/office/drawing/2014/main" id="{8C0174B5-B7B3-47A7-83BD-55EB8EC63BC5}"/>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9275059E-48AF-4439-AD07-646E5C7D1E02}"/>
              </a:ext>
            </a:extLst>
          </p:cNvPr>
          <p:cNvSpPr>
            <a:spLocks noGrp="1"/>
          </p:cNvSpPr>
          <p:nvPr>
            <p:ph type="dt" sz="half" idx="10"/>
          </p:nvPr>
        </p:nvSpPr>
        <p:spPr/>
        <p:txBody>
          <a:bodyPr/>
          <a:lstStyle/>
          <a:p>
            <a:fld id="{50933A91-B667-413B-8D5D-AED743E93E45}" type="datetimeFigureOut">
              <a:rPr lang="de-DE" smtClean="0"/>
              <a:t>07.06.2021</a:t>
            </a:fld>
            <a:endParaRPr lang="de-DE"/>
          </a:p>
        </p:txBody>
      </p:sp>
      <p:sp>
        <p:nvSpPr>
          <p:cNvPr id="6" name="Fußzeilenplatzhalter 5">
            <a:extLst>
              <a:ext uri="{FF2B5EF4-FFF2-40B4-BE49-F238E27FC236}">
                <a16:creationId xmlns:a16="http://schemas.microsoft.com/office/drawing/2014/main" id="{F48785FA-17B0-47D3-B735-5E6451D20F3B}"/>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1EE6EE4D-D9A1-4FCF-B4E0-AB783B49FC4D}"/>
              </a:ext>
            </a:extLst>
          </p:cNvPr>
          <p:cNvSpPr>
            <a:spLocks noGrp="1"/>
          </p:cNvSpPr>
          <p:nvPr>
            <p:ph type="sldNum" sz="quarter" idx="12"/>
          </p:nvPr>
        </p:nvSpPr>
        <p:spPr/>
        <p:txBody>
          <a:bodyPr/>
          <a:lstStyle/>
          <a:p>
            <a:fld id="{F6749599-A71F-4AFA-951F-C6C28F6733EF}" type="slidenum">
              <a:rPr lang="de-DE" smtClean="0"/>
              <a:t>‹Nr.›</a:t>
            </a:fld>
            <a:endParaRPr lang="de-DE"/>
          </a:p>
        </p:txBody>
      </p:sp>
    </p:spTree>
    <p:extLst>
      <p:ext uri="{BB962C8B-B14F-4D97-AF65-F5344CB8AC3E}">
        <p14:creationId xmlns:p14="http://schemas.microsoft.com/office/powerpoint/2010/main" val="117857877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6BC4CB8-2B73-48A9-8C5B-CA9E0CEAFD91}"/>
              </a:ext>
            </a:extLst>
          </p:cNvPr>
          <p:cNvSpPr>
            <a:spLocks noGrp="1"/>
          </p:cNvSpPr>
          <p:nvPr>
            <p:ph type="title"/>
          </p:nvPr>
        </p:nvSpPr>
        <p:spPr>
          <a:xfrm>
            <a:off x="839788" y="365125"/>
            <a:ext cx="10515600" cy="1325563"/>
          </a:xfrm>
        </p:spPr>
        <p:txBody>
          <a:bodyPr/>
          <a:lstStyle/>
          <a:p>
            <a:r>
              <a:rPr lang="de-DE"/>
              <a:t>Mastertitelformat bearbeiten</a:t>
            </a:r>
          </a:p>
        </p:txBody>
      </p:sp>
      <p:sp>
        <p:nvSpPr>
          <p:cNvPr id="3" name="Textplatzhalter 2">
            <a:extLst>
              <a:ext uri="{FF2B5EF4-FFF2-40B4-BE49-F238E27FC236}">
                <a16:creationId xmlns:a16="http://schemas.microsoft.com/office/drawing/2014/main" id="{ACDEB8E0-71DE-4105-91B6-81212380802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38E394B8-DC1C-4329-90AB-4F331A1F4437}"/>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a:extLst>
              <a:ext uri="{FF2B5EF4-FFF2-40B4-BE49-F238E27FC236}">
                <a16:creationId xmlns:a16="http://schemas.microsoft.com/office/drawing/2014/main" id="{D64FD94E-8A46-442E-8626-A4448489878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3CB08D7B-90AA-4808-BC57-A7B5E2D2F3B2}"/>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a:extLst>
              <a:ext uri="{FF2B5EF4-FFF2-40B4-BE49-F238E27FC236}">
                <a16:creationId xmlns:a16="http://schemas.microsoft.com/office/drawing/2014/main" id="{52F90687-5F71-4AB8-9050-B4545A60A537}"/>
              </a:ext>
            </a:extLst>
          </p:cNvPr>
          <p:cNvSpPr>
            <a:spLocks noGrp="1"/>
          </p:cNvSpPr>
          <p:nvPr>
            <p:ph type="dt" sz="half" idx="10"/>
          </p:nvPr>
        </p:nvSpPr>
        <p:spPr/>
        <p:txBody>
          <a:bodyPr/>
          <a:lstStyle/>
          <a:p>
            <a:fld id="{50933A91-B667-413B-8D5D-AED743E93E45}" type="datetimeFigureOut">
              <a:rPr lang="de-DE" smtClean="0"/>
              <a:t>07.06.2021</a:t>
            </a:fld>
            <a:endParaRPr lang="de-DE"/>
          </a:p>
        </p:txBody>
      </p:sp>
      <p:sp>
        <p:nvSpPr>
          <p:cNvPr id="8" name="Fußzeilenplatzhalter 7">
            <a:extLst>
              <a:ext uri="{FF2B5EF4-FFF2-40B4-BE49-F238E27FC236}">
                <a16:creationId xmlns:a16="http://schemas.microsoft.com/office/drawing/2014/main" id="{651DB11D-2CFE-4CE8-AB2C-780F127026DF}"/>
              </a:ext>
            </a:extLst>
          </p:cNvPr>
          <p:cNvSpPr>
            <a:spLocks noGrp="1"/>
          </p:cNvSpPr>
          <p:nvPr>
            <p:ph type="ftr" sz="quarter" idx="11"/>
          </p:nvPr>
        </p:nvSpPr>
        <p:spPr/>
        <p:txBody>
          <a:bodyPr/>
          <a:lstStyle/>
          <a:p>
            <a:endParaRPr lang="de-DE"/>
          </a:p>
        </p:txBody>
      </p:sp>
      <p:sp>
        <p:nvSpPr>
          <p:cNvPr id="9" name="Foliennummernplatzhalter 8">
            <a:extLst>
              <a:ext uri="{FF2B5EF4-FFF2-40B4-BE49-F238E27FC236}">
                <a16:creationId xmlns:a16="http://schemas.microsoft.com/office/drawing/2014/main" id="{206CDE82-D6E1-4B10-BE02-4A39EA9D2A28}"/>
              </a:ext>
            </a:extLst>
          </p:cNvPr>
          <p:cNvSpPr>
            <a:spLocks noGrp="1"/>
          </p:cNvSpPr>
          <p:nvPr>
            <p:ph type="sldNum" sz="quarter" idx="12"/>
          </p:nvPr>
        </p:nvSpPr>
        <p:spPr/>
        <p:txBody>
          <a:bodyPr/>
          <a:lstStyle/>
          <a:p>
            <a:fld id="{F6749599-A71F-4AFA-951F-C6C28F6733EF}" type="slidenum">
              <a:rPr lang="de-DE" smtClean="0"/>
              <a:t>‹Nr.›</a:t>
            </a:fld>
            <a:endParaRPr lang="de-DE"/>
          </a:p>
        </p:txBody>
      </p:sp>
    </p:spTree>
    <p:extLst>
      <p:ext uri="{BB962C8B-B14F-4D97-AF65-F5344CB8AC3E}">
        <p14:creationId xmlns:p14="http://schemas.microsoft.com/office/powerpoint/2010/main" val="102449713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C8C1ABF-A284-4A21-B50D-2E68595D2614}"/>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34A6C20E-EB7B-4D67-A973-6FB7D348655D}"/>
              </a:ext>
            </a:extLst>
          </p:cNvPr>
          <p:cNvSpPr>
            <a:spLocks noGrp="1"/>
          </p:cNvSpPr>
          <p:nvPr>
            <p:ph type="dt" sz="half" idx="10"/>
          </p:nvPr>
        </p:nvSpPr>
        <p:spPr/>
        <p:txBody>
          <a:bodyPr/>
          <a:lstStyle/>
          <a:p>
            <a:fld id="{50933A91-B667-413B-8D5D-AED743E93E45}" type="datetimeFigureOut">
              <a:rPr lang="de-DE" smtClean="0"/>
              <a:t>07.06.2021</a:t>
            </a:fld>
            <a:endParaRPr lang="de-DE"/>
          </a:p>
        </p:txBody>
      </p:sp>
      <p:sp>
        <p:nvSpPr>
          <p:cNvPr id="4" name="Fußzeilenplatzhalter 3">
            <a:extLst>
              <a:ext uri="{FF2B5EF4-FFF2-40B4-BE49-F238E27FC236}">
                <a16:creationId xmlns:a16="http://schemas.microsoft.com/office/drawing/2014/main" id="{C85FF834-01B6-4781-89A0-01EC3C733179}"/>
              </a:ext>
            </a:extLst>
          </p:cNvPr>
          <p:cNvSpPr>
            <a:spLocks noGrp="1"/>
          </p:cNvSpPr>
          <p:nvPr>
            <p:ph type="ftr" sz="quarter" idx="11"/>
          </p:nvPr>
        </p:nvSpPr>
        <p:spPr/>
        <p:txBody>
          <a:bodyPr/>
          <a:lstStyle/>
          <a:p>
            <a:endParaRPr lang="de-DE"/>
          </a:p>
        </p:txBody>
      </p:sp>
      <p:sp>
        <p:nvSpPr>
          <p:cNvPr id="5" name="Foliennummernplatzhalter 4">
            <a:extLst>
              <a:ext uri="{FF2B5EF4-FFF2-40B4-BE49-F238E27FC236}">
                <a16:creationId xmlns:a16="http://schemas.microsoft.com/office/drawing/2014/main" id="{00082060-BD26-48A9-A681-5814528500DA}"/>
              </a:ext>
            </a:extLst>
          </p:cNvPr>
          <p:cNvSpPr>
            <a:spLocks noGrp="1"/>
          </p:cNvSpPr>
          <p:nvPr>
            <p:ph type="sldNum" sz="quarter" idx="12"/>
          </p:nvPr>
        </p:nvSpPr>
        <p:spPr/>
        <p:txBody>
          <a:bodyPr/>
          <a:lstStyle/>
          <a:p>
            <a:fld id="{F6749599-A71F-4AFA-951F-C6C28F6733EF}" type="slidenum">
              <a:rPr lang="de-DE" smtClean="0"/>
              <a:t>‹Nr.›</a:t>
            </a:fld>
            <a:endParaRPr lang="de-DE"/>
          </a:p>
        </p:txBody>
      </p:sp>
    </p:spTree>
    <p:extLst>
      <p:ext uri="{BB962C8B-B14F-4D97-AF65-F5344CB8AC3E}">
        <p14:creationId xmlns:p14="http://schemas.microsoft.com/office/powerpoint/2010/main" val="335588270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B481DD0D-95CA-43FC-A660-A91B358A107D}"/>
              </a:ext>
            </a:extLst>
          </p:cNvPr>
          <p:cNvSpPr>
            <a:spLocks noGrp="1"/>
          </p:cNvSpPr>
          <p:nvPr>
            <p:ph type="dt" sz="half" idx="10"/>
          </p:nvPr>
        </p:nvSpPr>
        <p:spPr/>
        <p:txBody>
          <a:bodyPr/>
          <a:lstStyle/>
          <a:p>
            <a:fld id="{50933A91-B667-413B-8D5D-AED743E93E45}" type="datetimeFigureOut">
              <a:rPr lang="de-DE" smtClean="0"/>
              <a:t>07.06.2021</a:t>
            </a:fld>
            <a:endParaRPr lang="de-DE"/>
          </a:p>
        </p:txBody>
      </p:sp>
      <p:sp>
        <p:nvSpPr>
          <p:cNvPr id="3" name="Fußzeilenplatzhalter 2">
            <a:extLst>
              <a:ext uri="{FF2B5EF4-FFF2-40B4-BE49-F238E27FC236}">
                <a16:creationId xmlns:a16="http://schemas.microsoft.com/office/drawing/2014/main" id="{7048FD42-EB8C-4819-B110-93D6C5B4E8BC}"/>
              </a:ext>
            </a:extLst>
          </p:cNvPr>
          <p:cNvSpPr>
            <a:spLocks noGrp="1"/>
          </p:cNvSpPr>
          <p:nvPr>
            <p:ph type="ftr" sz="quarter" idx="11"/>
          </p:nvPr>
        </p:nvSpPr>
        <p:spPr/>
        <p:txBody>
          <a:bodyPr/>
          <a:lstStyle/>
          <a:p>
            <a:endParaRPr lang="de-DE"/>
          </a:p>
        </p:txBody>
      </p:sp>
      <p:sp>
        <p:nvSpPr>
          <p:cNvPr id="4" name="Foliennummernplatzhalter 3">
            <a:extLst>
              <a:ext uri="{FF2B5EF4-FFF2-40B4-BE49-F238E27FC236}">
                <a16:creationId xmlns:a16="http://schemas.microsoft.com/office/drawing/2014/main" id="{92C9DB8E-3B6F-41D6-906D-0D4E442BBF61}"/>
              </a:ext>
            </a:extLst>
          </p:cNvPr>
          <p:cNvSpPr>
            <a:spLocks noGrp="1"/>
          </p:cNvSpPr>
          <p:nvPr>
            <p:ph type="sldNum" sz="quarter" idx="12"/>
          </p:nvPr>
        </p:nvSpPr>
        <p:spPr/>
        <p:txBody>
          <a:bodyPr/>
          <a:lstStyle/>
          <a:p>
            <a:fld id="{F6749599-A71F-4AFA-951F-C6C28F6733EF}" type="slidenum">
              <a:rPr lang="de-DE" smtClean="0"/>
              <a:t>‹Nr.›</a:t>
            </a:fld>
            <a:endParaRPr lang="de-DE"/>
          </a:p>
        </p:txBody>
      </p:sp>
    </p:spTree>
    <p:extLst>
      <p:ext uri="{BB962C8B-B14F-4D97-AF65-F5344CB8AC3E}">
        <p14:creationId xmlns:p14="http://schemas.microsoft.com/office/powerpoint/2010/main" val="36320172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5736213-DFC5-48AB-8B08-D0AC76664DD7}"/>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Inhaltsplatzhalter 2">
            <a:extLst>
              <a:ext uri="{FF2B5EF4-FFF2-40B4-BE49-F238E27FC236}">
                <a16:creationId xmlns:a16="http://schemas.microsoft.com/office/drawing/2014/main" id="{83803F67-9FB6-4374-919E-600EDE66B58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id="{B520CF8E-F162-4F98-9D15-B40E339EB2F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DAA9BAEE-8F63-4D6B-B176-1AFF7C4A9C2A}"/>
              </a:ext>
            </a:extLst>
          </p:cNvPr>
          <p:cNvSpPr>
            <a:spLocks noGrp="1"/>
          </p:cNvSpPr>
          <p:nvPr>
            <p:ph type="dt" sz="half" idx="10"/>
          </p:nvPr>
        </p:nvSpPr>
        <p:spPr/>
        <p:txBody>
          <a:bodyPr/>
          <a:lstStyle/>
          <a:p>
            <a:fld id="{50933A91-B667-413B-8D5D-AED743E93E45}" type="datetimeFigureOut">
              <a:rPr lang="de-DE" smtClean="0"/>
              <a:t>07.06.2021</a:t>
            </a:fld>
            <a:endParaRPr lang="de-DE"/>
          </a:p>
        </p:txBody>
      </p:sp>
      <p:sp>
        <p:nvSpPr>
          <p:cNvPr id="6" name="Fußzeilenplatzhalter 5">
            <a:extLst>
              <a:ext uri="{FF2B5EF4-FFF2-40B4-BE49-F238E27FC236}">
                <a16:creationId xmlns:a16="http://schemas.microsoft.com/office/drawing/2014/main" id="{41E35186-1D0F-400C-B958-78AF8CE4AC59}"/>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66273095-D155-4D0F-B84F-C88CC0CED5BC}"/>
              </a:ext>
            </a:extLst>
          </p:cNvPr>
          <p:cNvSpPr>
            <a:spLocks noGrp="1"/>
          </p:cNvSpPr>
          <p:nvPr>
            <p:ph type="sldNum" sz="quarter" idx="12"/>
          </p:nvPr>
        </p:nvSpPr>
        <p:spPr/>
        <p:txBody>
          <a:bodyPr/>
          <a:lstStyle/>
          <a:p>
            <a:fld id="{F6749599-A71F-4AFA-951F-C6C28F6733EF}" type="slidenum">
              <a:rPr lang="de-DE" smtClean="0"/>
              <a:t>‹Nr.›</a:t>
            </a:fld>
            <a:endParaRPr lang="de-DE"/>
          </a:p>
        </p:txBody>
      </p:sp>
    </p:spTree>
    <p:extLst>
      <p:ext uri="{BB962C8B-B14F-4D97-AF65-F5344CB8AC3E}">
        <p14:creationId xmlns:p14="http://schemas.microsoft.com/office/powerpoint/2010/main" val="327346417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866853C-BABD-4D16-B86A-9D09DBED9392}"/>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p>
        </p:txBody>
      </p:sp>
      <p:sp>
        <p:nvSpPr>
          <p:cNvPr id="3" name="Bildplatzhalter 2">
            <a:extLst>
              <a:ext uri="{FF2B5EF4-FFF2-40B4-BE49-F238E27FC236}">
                <a16:creationId xmlns:a16="http://schemas.microsoft.com/office/drawing/2014/main" id="{31C74057-3AD0-406A-9F1F-000A56D8E17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a:extLst>
              <a:ext uri="{FF2B5EF4-FFF2-40B4-BE49-F238E27FC236}">
                <a16:creationId xmlns:a16="http://schemas.microsoft.com/office/drawing/2014/main" id="{A8FB6A95-8D2B-4221-B50A-D3C382A820F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EB8D57A2-C001-4B8E-B802-3A93F8894A3F}"/>
              </a:ext>
            </a:extLst>
          </p:cNvPr>
          <p:cNvSpPr>
            <a:spLocks noGrp="1"/>
          </p:cNvSpPr>
          <p:nvPr>
            <p:ph type="dt" sz="half" idx="10"/>
          </p:nvPr>
        </p:nvSpPr>
        <p:spPr/>
        <p:txBody>
          <a:bodyPr/>
          <a:lstStyle/>
          <a:p>
            <a:fld id="{50933A91-B667-413B-8D5D-AED743E93E45}" type="datetimeFigureOut">
              <a:rPr lang="de-DE" smtClean="0"/>
              <a:t>07.06.2021</a:t>
            </a:fld>
            <a:endParaRPr lang="de-DE"/>
          </a:p>
        </p:txBody>
      </p:sp>
      <p:sp>
        <p:nvSpPr>
          <p:cNvPr id="6" name="Fußzeilenplatzhalter 5">
            <a:extLst>
              <a:ext uri="{FF2B5EF4-FFF2-40B4-BE49-F238E27FC236}">
                <a16:creationId xmlns:a16="http://schemas.microsoft.com/office/drawing/2014/main" id="{DFCEF468-B393-4EFA-868C-343D581CC975}"/>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2DB7459B-412D-4C7B-B1EC-EAF8A8D8ED19}"/>
              </a:ext>
            </a:extLst>
          </p:cNvPr>
          <p:cNvSpPr>
            <a:spLocks noGrp="1"/>
          </p:cNvSpPr>
          <p:nvPr>
            <p:ph type="sldNum" sz="quarter" idx="12"/>
          </p:nvPr>
        </p:nvSpPr>
        <p:spPr/>
        <p:txBody>
          <a:bodyPr/>
          <a:lstStyle/>
          <a:p>
            <a:fld id="{F6749599-A71F-4AFA-951F-C6C28F6733EF}" type="slidenum">
              <a:rPr lang="de-DE" smtClean="0"/>
              <a:t>‹Nr.›</a:t>
            </a:fld>
            <a:endParaRPr lang="de-DE"/>
          </a:p>
        </p:txBody>
      </p:sp>
    </p:spTree>
    <p:extLst>
      <p:ext uri="{BB962C8B-B14F-4D97-AF65-F5344CB8AC3E}">
        <p14:creationId xmlns:p14="http://schemas.microsoft.com/office/powerpoint/2010/main" val="286664791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EDBFF84-CA88-4F8B-8CF2-0A08B118E4A7}"/>
              </a:ext>
            </a:extLst>
          </p:cNvPr>
          <p:cNvSpPr>
            <a:spLocks noGrp="1"/>
          </p:cNvSpPr>
          <p:nvPr>
            <p:ph type="title"/>
          </p:nvPr>
        </p:nvSpPr>
        <p:spPr/>
        <p:txBody>
          <a:bodyPr/>
          <a:lstStyle/>
          <a:p>
            <a:r>
              <a:rPr lang="de-DE"/>
              <a:t>Mastertitelformat bearbeiten</a:t>
            </a:r>
          </a:p>
        </p:txBody>
      </p:sp>
      <p:sp>
        <p:nvSpPr>
          <p:cNvPr id="3" name="Vertikaler Textplatzhalter 2">
            <a:extLst>
              <a:ext uri="{FF2B5EF4-FFF2-40B4-BE49-F238E27FC236}">
                <a16:creationId xmlns:a16="http://schemas.microsoft.com/office/drawing/2014/main" id="{1D9B52FA-4A29-4336-9672-3603D4F446A0}"/>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54D2134E-D51D-4353-9468-6CC76F25DE2A}"/>
              </a:ext>
            </a:extLst>
          </p:cNvPr>
          <p:cNvSpPr>
            <a:spLocks noGrp="1"/>
          </p:cNvSpPr>
          <p:nvPr>
            <p:ph type="dt" sz="half" idx="10"/>
          </p:nvPr>
        </p:nvSpPr>
        <p:spPr/>
        <p:txBody>
          <a:bodyPr/>
          <a:lstStyle/>
          <a:p>
            <a:fld id="{50933A91-B667-413B-8D5D-AED743E93E45}" type="datetimeFigureOut">
              <a:rPr lang="de-DE" smtClean="0"/>
              <a:t>07.06.2021</a:t>
            </a:fld>
            <a:endParaRPr lang="de-DE"/>
          </a:p>
        </p:txBody>
      </p:sp>
      <p:sp>
        <p:nvSpPr>
          <p:cNvPr id="5" name="Fußzeilenplatzhalter 4">
            <a:extLst>
              <a:ext uri="{FF2B5EF4-FFF2-40B4-BE49-F238E27FC236}">
                <a16:creationId xmlns:a16="http://schemas.microsoft.com/office/drawing/2014/main" id="{FC6CFBA8-1EF5-4175-89AB-E9F3584ACEEC}"/>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B8300D2C-A1A4-48FE-A696-2BA2B08C852D}"/>
              </a:ext>
            </a:extLst>
          </p:cNvPr>
          <p:cNvSpPr>
            <a:spLocks noGrp="1"/>
          </p:cNvSpPr>
          <p:nvPr>
            <p:ph type="sldNum" sz="quarter" idx="12"/>
          </p:nvPr>
        </p:nvSpPr>
        <p:spPr/>
        <p:txBody>
          <a:bodyPr/>
          <a:lstStyle/>
          <a:p>
            <a:fld id="{F6749599-A71F-4AFA-951F-C6C28F6733EF}" type="slidenum">
              <a:rPr lang="de-DE" smtClean="0"/>
              <a:t>‹Nr.›</a:t>
            </a:fld>
            <a:endParaRPr lang="de-DE"/>
          </a:p>
        </p:txBody>
      </p:sp>
    </p:spTree>
    <p:extLst>
      <p:ext uri="{BB962C8B-B14F-4D97-AF65-F5344CB8AC3E}">
        <p14:creationId xmlns:p14="http://schemas.microsoft.com/office/powerpoint/2010/main" val="358593924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AB643E2C-2AEA-4CFB-BB4C-C8950B217AF8}"/>
              </a:ext>
            </a:extLst>
          </p:cNvPr>
          <p:cNvSpPr>
            <a:spLocks noGrp="1"/>
          </p:cNvSpPr>
          <p:nvPr>
            <p:ph type="title" orient="vert"/>
          </p:nvPr>
        </p:nvSpPr>
        <p:spPr>
          <a:xfrm>
            <a:off x="8724900" y="365125"/>
            <a:ext cx="2628900" cy="5811838"/>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id="{D0EC238B-0185-4BE8-BF9D-F096149880C9}"/>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DC5B03BD-D129-4FC4-B017-ADCEFD4FC1DB}"/>
              </a:ext>
            </a:extLst>
          </p:cNvPr>
          <p:cNvSpPr>
            <a:spLocks noGrp="1"/>
          </p:cNvSpPr>
          <p:nvPr>
            <p:ph type="dt" sz="half" idx="10"/>
          </p:nvPr>
        </p:nvSpPr>
        <p:spPr/>
        <p:txBody>
          <a:bodyPr/>
          <a:lstStyle/>
          <a:p>
            <a:fld id="{50933A91-B667-413B-8D5D-AED743E93E45}" type="datetimeFigureOut">
              <a:rPr lang="de-DE" smtClean="0"/>
              <a:t>07.06.2021</a:t>
            </a:fld>
            <a:endParaRPr lang="de-DE"/>
          </a:p>
        </p:txBody>
      </p:sp>
      <p:sp>
        <p:nvSpPr>
          <p:cNvPr id="5" name="Fußzeilenplatzhalter 4">
            <a:extLst>
              <a:ext uri="{FF2B5EF4-FFF2-40B4-BE49-F238E27FC236}">
                <a16:creationId xmlns:a16="http://schemas.microsoft.com/office/drawing/2014/main" id="{0E4A255C-1B06-4278-BF36-87A4B4F3AE11}"/>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0D3586FC-7023-47EC-A5F6-DDAACA304DC4}"/>
              </a:ext>
            </a:extLst>
          </p:cNvPr>
          <p:cNvSpPr>
            <a:spLocks noGrp="1"/>
          </p:cNvSpPr>
          <p:nvPr>
            <p:ph type="sldNum" sz="quarter" idx="12"/>
          </p:nvPr>
        </p:nvSpPr>
        <p:spPr/>
        <p:txBody>
          <a:bodyPr/>
          <a:lstStyle/>
          <a:p>
            <a:fld id="{F6749599-A71F-4AFA-951F-C6C28F6733EF}" type="slidenum">
              <a:rPr lang="de-DE" smtClean="0"/>
              <a:t>‹Nr.›</a:t>
            </a:fld>
            <a:endParaRPr lang="de-DE"/>
          </a:p>
        </p:txBody>
      </p:sp>
    </p:spTree>
    <p:extLst>
      <p:ext uri="{BB962C8B-B14F-4D97-AF65-F5344CB8AC3E}">
        <p14:creationId xmlns:p14="http://schemas.microsoft.com/office/powerpoint/2010/main" val="9630115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Agend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3037597-8BB0-4750-8FAD-252867721047}"/>
              </a:ext>
            </a:extLst>
          </p:cNvPr>
          <p:cNvSpPr>
            <a:spLocks noGrp="1"/>
          </p:cNvSpPr>
          <p:nvPr>
            <p:ph type="title"/>
          </p:nvPr>
        </p:nvSpPr>
        <p:spPr bwMode="gray">
          <a:xfrm>
            <a:off x="599755" y="320283"/>
            <a:ext cx="11422911" cy="720725"/>
          </a:xfrm>
        </p:spPr>
        <p:txBody>
          <a:bodyPr/>
          <a:lstStyle>
            <a:lvl1pPr>
              <a:defRPr/>
            </a:lvl1pPr>
          </a:lstStyle>
          <a:p>
            <a:r>
              <a:rPr lang="de-DE"/>
              <a:t>Mastertitelformat bearbeiten</a:t>
            </a:r>
            <a:endParaRPr lang="en-GB"/>
          </a:p>
        </p:txBody>
      </p:sp>
      <p:sp>
        <p:nvSpPr>
          <p:cNvPr id="3" name="Fußzeilenplatzhalter 2">
            <a:extLst>
              <a:ext uri="{FF2B5EF4-FFF2-40B4-BE49-F238E27FC236}">
                <a16:creationId xmlns:a16="http://schemas.microsoft.com/office/drawing/2014/main" id="{5EF497FE-F899-473C-86D1-3A47B30E7D5D}"/>
              </a:ext>
            </a:extLst>
          </p:cNvPr>
          <p:cNvSpPr>
            <a:spLocks noGrp="1"/>
          </p:cNvSpPr>
          <p:nvPr>
            <p:ph type="ftr" sz="quarter" idx="10"/>
          </p:nvPr>
        </p:nvSpPr>
        <p:spPr bwMode="gray"/>
        <p:txBody>
          <a:bodyPr/>
          <a:lstStyle/>
          <a:p>
            <a:r>
              <a:rPr lang="de-DE"/>
              <a:t>Titel der Präsentation</a:t>
            </a:r>
            <a:endParaRPr lang="en-US"/>
          </a:p>
        </p:txBody>
      </p:sp>
      <p:sp>
        <p:nvSpPr>
          <p:cNvPr id="4" name="Datumsplatzhalter 3">
            <a:extLst>
              <a:ext uri="{FF2B5EF4-FFF2-40B4-BE49-F238E27FC236}">
                <a16:creationId xmlns:a16="http://schemas.microsoft.com/office/drawing/2014/main" id="{B2E21C64-2F48-45FF-A940-2E7AC5533CE5}"/>
              </a:ext>
            </a:extLst>
          </p:cNvPr>
          <p:cNvSpPr>
            <a:spLocks noGrp="1"/>
          </p:cNvSpPr>
          <p:nvPr>
            <p:ph type="dt" sz="half" idx="11"/>
          </p:nvPr>
        </p:nvSpPr>
        <p:spPr bwMode="gray"/>
        <p:txBody>
          <a:bodyPr/>
          <a:lstStyle/>
          <a:p>
            <a:r>
              <a:rPr lang="de-DE"/>
              <a:t>22.01.2019</a:t>
            </a:r>
          </a:p>
        </p:txBody>
      </p:sp>
      <p:sp>
        <p:nvSpPr>
          <p:cNvPr id="5" name="Foliennummernplatzhalter 4">
            <a:extLst>
              <a:ext uri="{FF2B5EF4-FFF2-40B4-BE49-F238E27FC236}">
                <a16:creationId xmlns:a16="http://schemas.microsoft.com/office/drawing/2014/main" id="{7970A760-2D10-4D79-B1A9-41D0DCCF1EE1}"/>
              </a:ext>
            </a:extLst>
          </p:cNvPr>
          <p:cNvSpPr>
            <a:spLocks noGrp="1"/>
          </p:cNvSpPr>
          <p:nvPr>
            <p:ph type="sldNum" sz="quarter" idx="12"/>
          </p:nvPr>
        </p:nvSpPr>
        <p:spPr bwMode="gray"/>
        <p:txBody>
          <a:bodyPr/>
          <a:lstStyle/>
          <a:p>
            <a:r>
              <a:rPr lang="de-DE"/>
              <a:t>Seite </a:t>
            </a:r>
            <a:fld id="{3A8B5DB7-81A8-4ED4-916B-6B23CD603687}" type="slidenum">
              <a:rPr smtClean="0"/>
              <a:pPr/>
              <a:t>‹Nr.›</a:t>
            </a:fld>
            <a:endParaRPr/>
          </a:p>
        </p:txBody>
      </p:sp>
      <p:sp>
        <p:nvSpPr>
          <p:cNvPr id="6" name="Textplatzhalter 7">
            <a:extLst>
              <a:ext uri="{FF2B5EF4-FFF2-40B4-BE49-F238E27FC236}">
                <a16:creationId xmlns:a16="http://schemas.microsoft.com/office/drawing/2014/main" id="{F0E6115A-0138-4831-8CBC-F3B86D4660B2}"/>
              </a:ext>
            </a:extLst>
          </p:cNvPr>
          <p:cNvSpPr>
            <a:spLocks noGrp="1"/>
          </p:cNvSpPr>
          <p:nvPr>
            <p:ph type="body" sz="quarter" idx="13"/>
          </p:nvPr>
        </p:nvSpPr>
        <p:spPr bwMode="gray">
          <a:xfrm>
            <a:off x="599757" y="1361293"/>
            <a:ext cx="9563579" cy="4660625"/>
          </a:xfrm>
        </p:spPr>
        <p:txBody>
          <a:bodyPr/>
          <a:lstStyle>
            <a:lvl1pPr marL="304792" indent="-304792">
              <a:spcBef>
                <a:spcPts val="2400"/>
              </a:spcBef>
              <a:buFont typeface="+mj-lt"/>
              <a:buAutoNum type="arabicPeriod"/>
              <a:defRPr/>
            </a:lvl1pPr>
          </a:lstStyle>
          <a:p>
            <a:pPr lvl="0"/>
            <a:r>
              <a:rPr lang="de-DE"/>
              <a:t>Mastertextformat bearbeiten</a:t>
            </a:r>
          </a:p>
        </p:txBody>
      </p:sp>
    </p:spTree>
    <p:extLst>
      <p:ext uri="{BB962C8B-B14F-4D97-AF65-F5344CB8AC3E}">
        <p14:creationId xmlns:p14="http://schemas.microsoft.com/office/powerpoint/2010/main" val="1615336190"/>
      </p:ext>
    </p:extLst>
  </p:cSld>
  <p:clrMapOvr>
    <a:masterClrMapping/>
  </p:clrMapOvr>
  <p:transition>
    <p:fade/>
  </p:transition>
  <p:extLst>
    <p:ext uri="{DCECCB84-F9BA-43D5-87BE-67443E8EF086}">
      <p15:sldGuideLst xmlns:p15="http://schemas.microsoft.com/office/powerpoint/2012/main">
        <p15:guide id="1" orient="horz" pos="2845">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Kapitelstartfolie s/w ">
    <p:spTree>
      <p:nvGrpSpPr>
        <p:cNvPr id="1" name=""/>
        <p:cNvGrpSpPr/>
        <p:nvPr/>
      </p:nvGrpSpPr>
      <p:grpSpPr>
        <a:xfrm>
          <a:off x="0" y="0"/>
          <a:ext cx="0" cy="0"/>
          <a:chOff x="0" y="0"/>
          <a:chExt cx="0" cy="0"/>
        </a:xfrm>
      </p:grpSpPr>
      <p:pic>
        <p:nvPicPr>
          <p:cNvPr id="18" name="Grafik 17">
            <a:extLst>
              <a:ext uri="{FF2B5EF4-FFF2-40B4-BE49-F238E27FC236}">
                <a16:creationId xmlns:a16="http://schemas.microsoft.com/office/drawing/2014/main" id="{DF58C217-C4E2-448E-B6B5-E56CEFB6D358}"/>
              </a:ext>
            </a:extLst>
          </p:cNvPr>
          <p:cNvPicPr>
            <a:picLocks/>
          </p:cNvPicPr>
          <p:nvPr/>
        </p:nvPicPr>
        <p:blipFill rotWithShape="1">
          <a:blip r:embed="rId2"/>
          <a:srcRect t="234" b="7466"/>
          <a:stretch/>
        </p:blipFill>
        <p:spPr bwMode="gray">
          <a:xfrm>
            <a:off x="164181" y="165100"/>
            <a:ext cx="11858487" cy="5968659"/>
          </a:xfrm>
          <a:prstGeom prst="rect">
            <a:avLst/>
          </a:prstGeom>
        </p:spPr>
      </p:pic>
      <p:pic>
        <p:nvPicPr>
          <p:cNvPr id="20" name="Grafik 19" descr="Ein Bild, das Säge enthält.&#10;&#10;Automatisch generierte Beschreibung">
            <a:extLst>
              <a:ext uri="{FF2B5EF4-FFF2-40B4-BE49-F238E27FC236}">
                <a16:creationId xmlns:a16="http://schemas.microsoft.com/office/drawing/2014/main" id="{BCF144E3-F322-4496-87EE-8035011D1AB8}"/>
              </a:ext>
            </a:extLst>
          </p:cNvPr>
          <p:cNvPicPr>
            <a:picLocks noChangeAspect="1"/>
          </p:cNvPicPr>
          <p:nvPr/>
        </p:nvPicPr>
        <p:blipFill>
          <a:blip r:embed="rId3"/>
          <a:stretch>
            <a:fillRect/>
          </a:stretch>
        </p:blipFill>
        <p:spPr bwMode="gray">
          <a:xfrm>
            <a:off x="164180" y="2093674"/>
            <a:ext cx="11860800" cy="4040085"/>
          </a:xfrm>
          <a:prstGeom prst="rect">
            <a:avLst/>
          </a:prstGeom>
        </p:spPr>
      </p:pic>
      <p:sp>
        <p:nvSpPr>
          <p:cNvPr id="19" name="Subline">
            <a:extLst>
              <a:ext uri="{FF2B5EF4-FFF2-40B4-BE49-F238E27FC236}">
                <a16:creationId xmlns:a16="http://schemas.microsoft.com/office/drawing/2014/main" id="{31A5E120-96AF-40F6-98D7-8A2FD24C3270}"/>
              </a:ext>
            </a:extLst>
          </p:cNvPr>
          <p:cNvSpPr>
            <a:spLocks noGrp="1"/>
          </p:cNvSpPr>
          <p:nvPr>
            <p:ph type="body" sz="quarter" idx="10" hasCustomPrompt="1"/>
          </p:nvPr>
        </p:nvSpPr>
        <p:spPr bwMode="gray">
          <a:xfrm>
            <a:off x="933131" y="4938863"/>
            <a:ext cx="10627783" cy="292388"/>
          </a:xfrm>
        </p:spPr>
        <p:txBody>
          <a:bodyPr>
            <a:spAutoFit/>
          </a:bodyPr>
          <a:lstStyle>
            <a:lvl1pPr marL="0" indent="0">
              <a:lnSpc>
                <a:spcPct val="95000"/>
              </a:lnSpc>
              <a:spcBef>
                <a:spcPts val="1600"/>
              </a:spcBef>
              <a:spcAft>
                <a:spcPts val="0"/>
              </a:spcAft>
              <a:buNone/>
              <a:defRPr sz="2000">
                <a:solidFill>
                  <a:schemeClr val="tx1"/>
                </a:solidFill>
              </a:defRPr>
            </a:lvl1pPr>
          </a:lstStyle>
          <a:p>
            <a:pPr lvl="0"/>
            <a:r>
              <a:rPr lang="de-DE"/>
              <a:t>Dies ist die </a:t>
            </a:r>
            <a:r>
              <a:rPr lang="de-DE" err="1"/>
              <a:t>Subline</a:t>
            </a:r>
            <a:endParaRPr lang="de-DE"/>
          </a:p>
        </p:txBody>
      </p:sp>
      <p:sp>
        <p:nvSpPr>
          <p:cNvPr id="5" name="Headline">
            <a:extLst>
              <a:ext uri="{FF2B5EF4-FFF2-40B4-BE49-F238E27FC236}">
                <a16:creationId xmlns:a16="http://schemas.microsoft.com/office/drawing/2014/main" id="{4ECCE95F-3D45-442B-95A6-78CBB31D3D1A}"/>
              </a:ext>
            </a:extLst>
          </p:cNvPr>
          <p:cNvSpPr>
            <a:spLocks noGrp="1"/>
          </p:cNvSpPr>
          <p:nvPr>
            <p:ph type="title" hasCustomPrompt="1"/>
          </p:nvPr>
        </p:nvSpPr>
        <p:spPr bwMode="gray">
          <a:xfrm>
            <a:off x="933131" y="3793150"/>
            <a:ext cx="10628948" cy="960263"/>
          </a:xfrm>
          <a:prstGeom prst="rect">
            <a:avLst/>
          </a:prstGeom>
        </p:spPr>
        <p:txBody>
          <a:bodyPr wrap="square">
            <a:spAutoFit/>
          </a:bodyPr>
          <a:lstStyle>
            <a:lvl1pPr>
              <a:defRPr sz="3467" b="1">
                <a:solidFill>
                  <a:schemeClr val="tx1"/>
                </a:solidFill>
              </a:defRPr>
            </a:lvl1pPr>
          </a:lstStyle>
          <a:p>
            <a:r>
              <a:rPr lang="de-DE"/>
              <a:t>Kapitel- Startfolie</a:t>
            </a:r>
            <a:br>
              <a:rPr lang="de-DE"/>
            </a:br>
            <a:r>
              <a:rPr lang="de-DE" noProof="0"/>
              <a:t>mit s/w GIZ Key Visual</a:t>
            </a:r>
            <a:endParaRPr lang="de-DE"/>
          </a:p>
        </p:txBody>
      </p:sp>
      <p:sp>
        <p:nvSpPr>
          <p:cNvPr id="2" name="Datumsplatzhalter 1">
            <a:extLst>
              <a:ext uri="{FF2B5EF4-FFF2-40B4-BE49-F238E27FC236}">
                <a16:creationId xmlns:a16="http://schemas.microsoft.com/office/drawing/2014/main" id="{825FAA2D-10D4-4CD9-B9B7-92585570EFD8}"/>
              </a:ext>
            </a:extLst>
          </p:cNvPr>
          <p:cNvSpPr>
            <a:spLocks noGrp="1"/>
          </p:cNvSpPr>
          <p:nvPr>
            <p:ph type="dt" sz="half" idx="11"/>
          </p:nvPr>
        </p:nvSpPr>
        <p:spPr bwMode="gray"/>
        <p:txBody>
          <a:bodyPr/>
          <a:lstStyle/>
          <a:p>
            <a:fld id="{D414CC3B-E4E3-4FB7-9CE0-769A0E72853D}" type="datetimeFigureOut">
              <a:rPr lang="de-DE" smtClean="0"/>
              <a:t>07.06.2021</a:t>
            </a:fld>
            <a:endParaRPr lang="de-DE"/>
          </a:p>
        </p:txBody>
      </p:sp>
      <p:sp>
        <p:nvSpPr>
          <p:cNvPr id="3" name="Fußzeilenplatzhalter 2">
            <a:extLst>
              <a:ext uri="{FF2B5EF4-FFF2-40B4-BE49-F238E27FC236}">
                <a16:creationId xmlns:a16="http://schemas.microsoft.com/office/drawing/2014/main" id="{B0246DFF-FEF2-46ED-9853-DC7A06FF89CD}"/>
              </a:ext>
            </a:extLst>
          </p:cNvPr>
          <p:cNvSpPr>
            <a:spLocks noGrp="1"/>
          </p:cNvSpPr>
          <p:nvPr>
            <p:ph type="ftr" sz="quarter" idx="12"/>
          </p:nvPr>
        </p:nvSpPr>
        <p:spPr bwMode="gray"/>
        <p:txBody>
          <a:bodyPr/>
          <a:lstStyle/>
          <a:p>
            <a:endParaRPr lang="de-DE"/>
          </a:p>
        </p:txBody>
      </p:sp>
      <p:sp>
        <p:nvSpPr>
          <p:cNvPr id="4" name="Foliennummernplatzhalter 3">
            <a:extLst>
              <a:ext uri="{FF2B5EF4-FFF2-40B4-BE49-F238E27FC236}">
                <a16:creationId xmlns:a16="http://schemas.microsoft.com/office/drawing/2014/main" id="{8455B516-5F12-4FE2-A6E7-8A95B57A8ABB}"/>
              </a:ext>
            </a:extLst>
          </p:cNvPr>
          <p:cNvSpPr>
            <a:spLocks noGrp="1"/>
          </p:cNvSpPr>
          <p:nvPr>
            <p:ph type="sldNum" sz="quarter" idx="13"/>
          </p:nvPr>
        </p:nvSpPr>
        <p:spPr bwMode="gray"/>
        <p:txBody>
          <a:bodyPr/>
          <a:lstStyle/>
          <a:p>
            <a:fld id="{453A4F7E-04D6-4187-9A68-B6D37A0800CA}" type="slidenum">
              <a:rPr lang="de-DE" smtClean="0"/>
              <a:t>‹Nr.›</a:t>
            </a:fld>
            <a:endParaRPr lang="de-DE"/>
          </a:p>
        </p:txBody>
      </p:sp>
    </p:spTree>
    <p:extLst>
      <p:ext uri="{BB962C8B-B14F-4D97-AF65-F5344CB8AC3E}">
        <p14:creationId xmlns:p14="http://schemas.microsoft.com/office/powerpoint/2010/main" val="3748883205"/>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Kapitelstartfolie Foto">
    <p:spTree>
      <p:nvGrpSpPr>
        <p:cNvPr id="1" name=""/>
        <p:cNvGrpSpPr/>
        <p:nvPr/>
      </p:nvGrpSpPr>
      <p:grpSpPr>
        <a:xfrm>
          <a:off x="0" y="0"/>
          <a:ext cx="0" cy="0"/>
          <a:chOff x="0" y="0"/>
          <a:chExt cx="0" cy="0"/>
        </a:xfrm>
      </p:grpSpPr>
      <p:pic>
        <p:nvPicPr>
          <p:cNvPr id="30" name="Grafik 29" descr="Ein Bild, das Screenshot enthält.&#10;&#10;Automatisch generierte Beschreibung">
            <a:extLst>
              <a:ext uri="{FF2B5EF4-FFF2-40B4-BE49-F238E27FC236}">
                <a16:creationId xmlns:a16="http://schemas.microsoft.com/office/drawing/2014/main" id="{44D13A53-E295-469E-858E-7B58C3A9BDEE}"/>
              </a:ext>
            </a:extLst>
          </p:cNvPr>
          <p:cNvPicPr>
            <a:picLocks noChangeAspect="1"/>
          </p:cNvPicPr>
          <p:nvPr/>
        </p:nvPicPr>
        <p:blipFill rotWithShape="1">
          <a:blip r:embed="rId2"/>
          <a:srcRect r="60723"/>
          <a:stretch/>
        </p:blipFill>
        <p:spPr>
          <a:xfrm>
            <a:off x="10001292" y="1136801"/>
            <a:ext cx="620963" cy="751359"/>
          </a:xfrm>
          <a:prstGeom prst="rect">
            <a:avLst/>
          </a:prstGeom>
        </p:spPr>
      </p:pic>
      <p:pic>
        <p:nvPicPr>
          <p:cNvPr id="31" name="Grafik 30" descr="Ein Bild, das Screenshot enthält.&#10;&#10;Automatisch generierte Beschreibung">
            <a:extLst>
              <a:ext uri="{FF2B5EF4-FFF2-40B4-BE49-F238E27FC236}">
                <a16:creationId xmlns:a16="http://schemas.microsoft.com/office/drawing/2014/main" id="{039598BE-791E-4D95-98E2-387FD9AFFE2B}"/>
              </a:ext>
            </a:extLst>
          </p:cNvPr>
          <p:cNvPicPr>
            <a:picLocks noChangeAspect="1"/>
          </p:cNvPicPr>
          <p:nvPr/>
        </p:nvPicPr>
        <p:blipFill>
          <a:blip r:embed="rId3"/>
          <a:stretch>
            <a:fillRect/>
          </a:stretch>
        </p:blipFill>
        <p:spPr>
          <a:xfrm>
            <a:off x="7453078" y="1136801"/>
            <a:ext cx="2113197" cy="751359"/>
          </a:xfrm>
          <a:prstGeom prst="rect">
            <a:avLst/>
          </a:prstGeom>
        </p:spPr>
      </p:pic>
      <p:sp>
        <p:nvSpPr>
          <p:cNvPr id="32" name="Rechteck 31">
            <a:extLst>
              <a:ext uri="{FF2B5EF4-FFF2-40B4-BE49-F238E27FC236}">
                <a16:creationId xmlns:a16="http://schemas.microsoft.com/office/drawing/2014/main" id="{15D7DBD6-6353-423F-8FD4-C16E2BBCE1B4}"/>
              </a:ext>
            </a:extLst>
          </p:cNvPr>
          <p:cNvSpPr/>
          <p:nvPr/>
        </p:nvSpPr>
        <p:spPr bwMode="gray">
          <a:xfrm>
            <a:off x="8734474" y="1509303"/>
            <a:ext cx="844305" cy="191324"/>
          </a:xfrm>
          <a:prstGeom prst="rect">
            <a:avLst/>
          </a:prstGeom>
          <a:no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400"/>
          </a:p>
        </p:txBody>
      </p:sp>
      <p:sp>
        <p:nvSpPr>
          <p:cNvPr id="33" name="Rechteck">
            <a:extLst>
              <a:ext uri="{FF2B5EF4-FFF2-40B4-BE49-F238E27FC236}">
                <a16:creationId xmlns:a16="http://schemas.microsoft.com/office/drawing/2014/main" id="{ED021507-F859-4746-88F8-317706961200}"/>
              </a:ext>
            </a:extLst>
          </p:cNvPr>
          <p:cNvSpPr/>
          <p:nvPr/>
        </p:nvSpPr>
        <p:spPr bwMode="gray">
          <a:xfrm>
            <a:off x="10033796" y="1373457"/>
            <a:ext cx="575955" cy="450849"/>
          </a:xfrm>
          <a:prstGeom prst="rect">
            <a:avLst/>
          </a:prstGeom>
          <a:no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400"/>
          </a:p>
        </p:txBody>
      </p:sp>
      <p:sp>
        <p:nvSpPr>
          <p:cNvPr id="13" name="Bildplatzhalter">
            <a:extLst>
              <a:ext uri="{FF2B5EF4-FFF2-40B4-BE49-F238E27FC236}">
                <a16:creationId xmlns:a16="http://schemas.microsoft.com/office/drawing/2014/main" id="{670A352A-9075-4383-BC37-7EF209BB4A7F}"/>
              </a:ext>
            </a:extLst>
          </p:cNvPr>
          <p:cNvSpPr>
            <a:spLocks noGrp="1"/>
          </p:cNvSpPr>
          <p:nvPr>
            <p:ph type="pic" sz="quarter" idx="11" hasCustomPrompt="1"/>
          </p:nvPr>
        </p:nvSpPr>
        <p:spPr bwMode="gray">
          <a:xfrm>
            <a:off x="164181" y="165100"/>
            <a:ext cx="11858487" cy="5968659"/>
          </a:xfrm>
          <a:noFill/>
        </p:spPr>
        <p:txBody>
          <a:bodyPr tIns="720000" rIns="0"/>
          <a:lstStyle>
            <a:lvl1pPr marL="0" marR="0" indent="0" algn="ctr" defTabSz="914377" rtl="0" eaLnBrk="1" fontAlgn="auto" latinLnBrk="0" hangingPunct="1">
              <a:lnSpc>
                <a:spcPct val="90000"/>
              </a:lnSpc>
              <a:spcBef>
                <a:spcPts val="0"/>
              </a:spcBef>
              <a:spcAft>
                <a:spcPts val="0"/>
              </a:spcAft>
              <a:buClrTx/>
              <a:buSzTx/>
              <a:buFont typeface="Arial" panose="020B0604020202020204" pitchFamily="34" charset="0"/>
              <a:buNone/>
              <a:tabLst/>
              <a:defRPr sz="667">
                <a:solidFill>
                  <a:schemeClr val="accent1"/>
                </a:solidFill>
              </a:defRPr>
            </a:lvl1pPr>
          </a:lstStyle>
          <a:p>
            <a:r>
              <a:rPr lang="de-DE"/>
              <a:t>.</a:t>
            </a:r>
          </a:p>
        </p:txBody>
      </p:sp>
      <p:sp>
        <p:nvSpPr>
          <p:cNvPr id="3" name="1.">
            <a:extLst>
              <a:ext uri="{FF2B5EF4-FFF2-40B4-BE49-F238E27FC236}">
                <a16:creationId xmlns:a16="http://schemas.microsoft.com/office/drawing/2014/main" id="{6C4143CA-4DB1-41D8-8702-2CD00961FDB5}"/>
              </a:ext>
            </a:extLst>
          </p:cNvPr>
          <p:cNvSpPr/>
          <p:nvPr/>
        </p:nvSpPr>
        <p:spPr bwMode="gray">
          <a:xfrm>
            <a:off x="5456990" y="170887"/>
            <a:ext cx="1968500" cy="978729"/>
          </a:xfrm>
          <a:prstGeom prst="rect">
            <a:avLst/>
          </a:prstGeom>
        </p:spPr>
        <p:txBody>
          <a:bodyPr wrap="square">
            <a:spAutoFit/>
          </a:bodyPr>
          <a:lstStyle/>
          <a:p>
            <a:pPr marL="0" marR="0" lvl="0" indent="0" algn="l" defTabSz="914377" rtl="0" eaLnBrk="1" fontAlgn="auto" latinLnBrk="0" hangingPunct="1">
              <a:lnSpc>
                <a:spcPct val="90000"/>
              </a:lnSpc>
              <a:spcBef>
                <a:spcPts val="800"/>
              </a:spcBef>
              <a:spcAft>
                <a:spcPts val="0"/>
              </a:spcAft>
              <a:buClrTx/>
              <a:buSzTx/>
              <a:buFont typeface="Arial" panose="020B0604020202020204" pitchFamily="34" charset="0"/>
              <a:buNone/>
              <a:tabLst/>
              <a:defRPr/>
            </a:pPr>
            <a:r>
              <a:rPr kumimoji="0" lang="de-DE" sz="1600" b="0" i="0" u="none" strike="noStrike" kern="1200" cap="none" spc="0" normalizeH="0" baseline="0" noProof="0">
                <a:ln>
                  <a:noFill/>
                </a:ln>
                <a:solidFill>
                  <a:prstClr val="black"/>
                </a:solidFill>
                <a:effectLst/>
                <a:uLnTx/>
                <a:uFillTx/>
                <a:latin typeface="+mn-lt"/>
                <a:ea typeface="+mn-ea"/>
                <a:cs typeface="+mn-cs"/>
              </a:rPr>
              <a:t>1. Auf dieses </a:t>
            </a:r>
            <a:br>
              <a:rPr kumimoji="0" lang="de-DE" sz="1600" b="0" i="0" u="none" strike="noStrike" kern="1200" cap="none" spc="0" normalizeH="0" baseline="0" noProof="0">
                <a:ln>
                  <a:noFill/>
                </a:ln>
                <a:solidFill>
                  <a:prstClr val="black"/>
                </a:solidFill>
                <a:effectLst/>
                <a:uLnTx/>
                <a:uFillTx/>
                <a:latin typeface="+mn-lt"/>
                <a:ea typeface="+mn-ea"/>
                <a:cs typeface="+mn-cs"/>
              </a:rPr>
            </a:br>
            <a:r>
              <a:rPr kumimoji="0" lang="de-DE" sz="1600" b="0" i="0" u="none" strike="noStrike" kern="1200" cap="none" spc="0" normalizeH="0" baseline="0" noProof="0">
                <a:ln>
                  <a:noFill/>
                </a:ln>
                <a:solidFill>
                  <a:prstClr val="black"/>
                </a:solidFill>
                <a:effectLst/>
                <a:uLnTx/>
                <a:uFillTx/>
                <a:latin typeface="+mn-lt"/>
                <a:ea typeface="+mn-ea"/>
                <a:cs typeface="+mn-cs"/>
              </a:rPr>
              <a:t>Symbol klicken </a:t>
            </a:r>
            <a:br>
              <a:rPr kumimoji="0" lang="de-DE" sz="1600" b="0" i="0" u="none" strike="noStrike" kern="1200" cap="none" spc="0" normalizeH="0" baseline="0" noProof="0">
                <a:ln>
                  <a:noFill/>
                </a:ln>
                <a:solidFill>
                  <a:prstClr val="black"/>
                </a:solidFill>
                <a:effectLst/>
                <a:uLnTx/>
                <a:uFillTx/>
                <a:latin typeface="+mn-lt"/>
                <a:ea typeface="+mn-ea"/>
                <a:cs typeface="+mn-cs"/>
              </a:rPr>
            </a:br>
            <a:r>
              <a:rPr kumimoji="0" lang="de-DE" sz="1600" b="0" i="0" u="none" strike="noStrike" kern="1200" cap="none" spc="0" normalizeH="0" baseline="0" noProof="0">
                <a:ln>
                  <a:noFill/>
                </a:ln>
                <a:solidFill>
                  <a:prstClr val="black"/>
                </a:solidFill>
                <a:effectLst/>
                <a:uLnTx/>
                <a:uFillTx/>
                <a:latin typeface="+mn-lt"/>
                <a:ea typeface="+mn-ea"/>
                <a:cs typeface="+mn-cs"/>
              </a:rPr>
              <a:t>um neues Fotos </a:t>
            </a:r>
            <a:br>
              <a:rPr kumimoji="0" lang="de-DE" sz="1600" b="0" i="0" u="none" strike="noStrike" kern="1200" cap="none" spc="0" normalizeH="0" baseline="0" noProof="0">
                <a:ln>
                  <a:noFill/>
                </a:ln>
                <a:solidFill>
                  <a:prstClr val="black"/>
                </a:solidFill>
                <a:effectLst/>
                <a:uLnTx/>
                <a:uFillTx/>
                <a:latin typeface="+mn-lt"/>
                <a:ea typeface="+mn-ea"/>
                <a:cs typeface="+mn-cs"/>
              </a:rPr>
            </a:br>
            <a:r>
              <a:rPr kumimoji="0" lang="de-DE" sz="1600" b="0" i="0" u="none" strike="noStrike" kern="1200" cap="none" spc="0" normalizeH="0" baseline="0" noProof="0">
                <a:ln>
                  <a:noFill/>
                </a:ln>
                <a:solidFill>
                  <a:prstClr val="black"/>
                </a:solidFill>
                <a:effectLst/>
                <a:uLnTx/>
                <a:uFillTx/>
                <a:latin typeface="+mn-lt"/>
                <a:ea typeface="+mn-ea"/>
                <a:cs typeface="+mn-cs"/>
              </a:rPr>
              <a:t>einzufügen</a:t>
            </a:r>
          </a:p>
        </p:txBody>
      </p:sp>
      <p:sp>
        <p:nvSpPr>
          <p:cNvPr id="16" name="2.">
            <a:extLst>
              <a:ext uri="{FF2B5EF4-FFF2-40B4-BE49-F238E27FC236}">
                <a16:creationId xmlns:a16="http://schemas.microsoft.com/office/drawing/2014/main" id="{8F222F02-A2DC-42E9-84D4-4ACEFEE70A4D}"/>
              </a:ext>
            </a:extLst>
          </p:cNvPr>
          <p:cNvSpPr/>
          <p:nvPr/>
        </p:nvSpPr>
        <p:spPr bwMode="gray">
          <a:xfrm>
            <a:off x="7335817" y="170887"/>
            <a:ext cx="1968500" cy="535531"/>
          </a:xfrm>
          <a:prstGeom prst="rect">
            <a:avLst/>
          </a:prstGeom>
        </p:spPr>
        <p:txBody>
          <a:bodyPr wrap="square">
            <a:spAutoFit/>
          </a:bodyPr>
          <a:lstStyle/>
          <a:p>
            <a:pPr marL="0" marR="0" lvl="0" indent="0" algn="l" defTabSz="914377" rtl="0" eaLnBrk="1" fontAlgn="auto" latinLnBrk="0" hangingPunct="1">
              <a:lnSpc>
                <a:spcPct val="90000"/>
              </a:lnSpc>
              <a:spcBef>
                <a:spcPts val="800"/>
              </a:spcBef>
              <a:spcAft>
                <a:spcPts val="0"/>
              </a:spcAft>
              <a:buClrTx/>
              <a:buSzTx/>
              <a:buFont typeface="Arial" panose="020B0604020202020204" pitchFamily="34" charset="0"/>
              <a:buNone/>
              <a:tabLst/>
              <a:defRPr/>
            </a:pPr>
            <a:r>
              <a:rPr kumimoji="0" lang="de-DE" sz="1600" b="0" i="0" u="none" strike="noStrike" kern="1200" cap="none" spc="0" normalizeH="0" baseline="0" noProof="0">
                <a:ln>
                  <a:noFill/>
                </a:ln>
                <a:solidFill>
                  <a:prstClr val="black"/>
                </a:solidFill>
                <a:effectLst/>
                <a:uLnTx/>
                <a:uFillTx/>
                <a:latin typeface="+mn-lt"/>
                <a:ea typeface="+mn-ea"/>
                <a:cs typeface="+mn-cs"/>
              </a:rPr>
              <a:t>2. Folie wieder zurücksetzen</a:t>
            </a:r>
          </a:p>
        </p:txBody>
      </p:sp>
      <p:sp>
        <p:nvSpPr>
          <p:cNvPr id="23" name="3.">
            <a:extLst>
              <a:ext uri="{FF2B5EF4-FFF2-40B4-BE49-F238E27FC236}">
                <a16:creationId xmlns:a16="http://schemas.microsoft.com/office/drawing/2014/main" id="{C15972D1-066C-49B6-94E5-4A7A0A3B2587}"/>
              </a:ext>
            </a:extLst>
          </p:cNvPr>
          <p:cNvSpPr/>
          <p:nvPr/>
        </p:nvSpPr>
        <p:spPr bwMode="gray">
          <a:xfrm>
            <a:off x="9903959" y="170887"/>
            <a:ext cx="2262780" cy="978729"/>
          </a:xfrm>
          <a:prstGeom prst="rect">
            <a:avLst/>
          </a:prstGeom>
        </p:spPr>
        <p:txBody>
          <a:bodyPr wrap="square">
            <a:spAutoFit/>
          </a:bodyPr>
          <a:lstStyle/>
          <a:p>
            <a:pPr marL="0" marR="0" lvl="0" indent="0" algn="l" defTabSz="914377" rtl="0" eaLnBrk="1" fontAlgn="auto" latinLnBrk="0" hangingPunct="1">
              <a:lnSpc>
                <a:spcPct val="90000"/>
              </a:lnSpc>
              <a:spcBef>
                <a:spcPts val="800"/>
              </a:spcBef>
              <a:spcAft>
                <a:spcPts val="0"/>
              </a:spcAft>
              <a:buClrTx/>
              <a:buSzTx/>
              <a:buFont typeface="Arial" panose="020B0604020202020204" pitchFamily="34" charset="0"/>
              <a:buNone/>
              <a:tabLst/>
              <a:defRPr/>
            </a:pPr>
            <a:r>
              <a:rPr kumimoji="0" lang="de-DE" sz="1600" b="0" i="0" u="none" strike="noStrike" kern="1200" cap="none" spc="0" normalizeH="0" baseline="0" noProof="0">
                <a:ln>
                  <a:noFill/>
                </a:ln>
                <a:solidFill>
                  <a:prstClr val="black"/>
                </a:solidFill>
                <a:effectLst/>
                <a:uLnTx/>
                <a:uFillTx/>
                <a:latin typeface="+mn-lt"/>
                <a:ea typeface="+mn-ea"/>
                <a:cs typeface="+mn-cs"/>
              </a:rPr>
              <a:t>3. ggfs. mit „Zuschneiden“ den Ausschnitt verändern</a:t>
            </a:r>
            <a:br>
              <a:rPr kumimoji="0" lang="de-DE" sz="1600" b="0" i="0" u="none" strike="noStrike" kern="1200" cap="none" spc="0" normalizeH="0" baseline="0" noProof="0">
                <a:ln>
                  <a:noFill/>
                </a:ln>
                <a:solidFill>
                  <a:prstClr val="black"/>
                </a:solidFill>
                <a:effectLst/>
                <a:uLnTx/>
                <a:uFillTx/>
                <a:latin typeface="+mn-lt"/>
                <a:ea typeface="+mn-ea"/>
                <a:cs typeface="+mn-cs"/>
              </a:rPr>
            </a:br>
            <a:endParaRPr kumimoji="0" lang="de-DE" sz="1600" b="0" i="0" u="none" strike="noStrike" kern="1200" cap="none" spc="0" normalizeH="0" baseline="0" noProof="0">
              <a:ln>
                <a:noFill/>
              </a:ln>
              <a:solidFill>
                <a:prstClr val="black"/>
              </a:solidFill>
              <a:effectLst/>
              <a:uLnTx/>
              <a:uFillTx/>
              <a:latin typeface="+mn-lt"/>
              <a:ea typeface="+mn-ea"/>
              <a:cs typeface="+mn-cs"/>
            </a:endParaRPr>
          </a:p>
        </p:txBody>
      </p:sp>
      <p:cxnSp>
        <p:nvCxnSpPr>
          <p:cNvPr id="6" name="Gerade Verbindung mit Pfeil 5">
            <a:extLst>
              <a:ext uri="{FF2B5EF4-FFF2-40B4-BE49-F238E27FC236}">
                <a16:creationId xmlns:a16="http://schemas.microsoft.com/office/drawing/2014/main" id="{FE685868-EA5A-4891-A28F-04F16BEAED38}"/>
              </a:ext>
            </a:extLst>
          </p:cNvPr>
          <p:cNvCxnSpPr/>
          <p:nvPr/>
        </p:nvCxnSpPr>
        <p:spPr bwMode="gray">
          <a:xfrm>
            <a:off x="6096000" y="1244600"/>
            <a:ext cx="0" cy="914400"/>
          </a:xfrm>
          <a:prstGeom prst="straightConnector1">
            <a:avLst/>
          </a:prstGeom>
          <a:ln w="12700">
            <a:prstDash val="sysDash"/>
            <a:tailEnd type="triangle" w="lg" len="lg"/>
          </a:ln>
        </p:spPr>
        <p:style>
          <a:lnRef idx="1">
            <a:schemeClr val="accent1"/>
          </a:lnRef>
          <a:fillRef idx="0">
            <a:schemeClr val="accent1"/>
          </a:fillRef>
          <a:effectRef idx="0">
            <a:schemeClr val="accent1"/>
          </a:effectRef>
          <a:fontRef idx="minor">
            <a:schemeClr val="tx1"/>
          </a:fontRef>
        </p:style>
      </p:cxnSp>
      <p:sp>
        <p:nvSpPr>
          <p:cNvPr id="9" name="how">
            <a:extLst>
              <a:ext uri="{FF2B5EF4-FFF2-40B4-BE49-F238E27FC236}">
                <a16:creationId xmlns:a16="http://schemas.microsoft.com/office/drawing/2014/main" id="{B4432FF7-B852-4F03-B6BA-EEC7AD563D82}"/>
              </a:ext>
            </a:extLst>
          </p:cNvPr>
          <p:cNvSpPr txBox="1"/>
          <p:nvPr/>
        </p:nvSpPr>
        <p:spPr bwMode="gray">
          <a:xfrm>
            <a:off x="-3793918" y="237067"/>
            <a:ext cx="3712427" cy="1384995"/>
          </a:xfrm>
          <a:prstGeom prst="rect">
            <a:avLst/>
          </a:prstGeom>
          <a:noFill/>
        </p:spPr>
        <p:txBody>
          <a:bodyPr wrap="none" rtlCol="0">
            <a:spAutoFit/>
          </a:bodyPr>
          <a:lstStyle/>
          <a:p>
            <a:pPr marL="171446" marR="0" lvl="0" indent="-171446" algn="r" defTabSz="914377" rtl="0" eaLnBrk="1" fontAlgn="auto" latinLnBrk="0" hangingPunct="1">
              <a:lnSpc>
                <a:spcPct val="100000"/>
              </a:lnSpc>
              <a:spcBef>
                <a:spcPts val="0"/>
              </a:spcBef>
              <a:spcAft>
                <a:spcPts val="0"/>
              </a:spcAft>
              <a:buClrTx/>
              <a:buSzTx/>
              <a:buFontTx/>
              <a:buAutoNum type="arabicPeriod"/>
              <a:tabLst/>
              <a:defRPr/>
            </a:pPr>
            <a:r>
              <a:rPr lang="de-DE" sz="1200" b="0">
                <a:solidFill>
                  <a:schemeClr val="bg1">
                    <a:lumMod val="50000"/>
                  </a:schemeClr>
                </a:solidFill>
              </a:rPr>
              <a:t>Auf Bild oberhalb der Transparenz klicken.</a:t>
            </a:r>
          </a:p>
          <a:p>
            <a:pPr marL="171446" marR="0" lvl="0" indent="-171446" algn="r" defTabSz="914377" rtl="0" eaLnBrk="1" fontAlgn="auto" latinLnBrk="0" hangingPunct="1">
              <a:lnSpc>
                <a:spcPct val="100000"/>
              </a:lnSpc>
              <a:spcBef>
                <a:spcPts val="0"/>
              </a:spcBef>
              <a:spcAft>
                <a:spcPts val="0"/>
              </a:spcAft>
              <a:buClrTx/>
              <a:buSzTx/>
              <a:buFontTx/>
              <a:buAutoNum type="arabicPeriod"/>
              <a:tabLst/>
              <a:defRPr/>
            </a:pPr>
            <a:r>
              <a:rPr lang="de-DE" sz="1200" b="0">
                <a:solidFill>
                  <a:schemeClr val="bg1">
                    <a:lumMod val="50000"/>
                  </a:schemeClr>
                </a:solidFill>
              </a:rPr>
              <a:t>Bild mit Taste ENTF löschen.</a:t>
            </a:r>
          </a:p>
          <a:p>
            <a:pPr marL="171446" marR="0" lvl="0" indent="-171446" algn="r" defTabSz="914377" rtl="0" eaLnBrk="1" fontAlgn="auto" latinLnBrk="0" hangingPunct="1">
              <a:lnSpc>
                <a:spcPct val="100000"/>
              </a:lnSpc>
              <a:spcBef>
                <a:spcPts val="0"/>
              </a:spcBef>
              <a:spcAft>
                <a:spcPts val="0"/>
              </a:spcAft>
              <a:buClrTx/>
              <a:buSzTx/>
              <a:buFontTx/>
              <a:buAutoNum type="arabicPeriod"/>
              <a:tabLst/>
              <a:defRPr/>
            </a:pPr>
            <a:r>
              <a:rPr lang="de-DE" sz="1200" b="0">
                <a:solidFill>
                  <a:schemeClr val="bg1">
                    <a:lumMod val="50000"/>
                  </a:schemeClr>
                </a:solidFill>
              </a:rPr>
              <a:t> Auf kleines Symbol in der Mitte der Seite klicken.</a:t>
            </a:r>
          </a:p>
          <a:p>
            <a:pPr marL="171446" marR="0" lvl="0" indent="-171446" algn="r" defTabSz="914377" rtl="0" eaLnBrk="1" fontAlgn="auto" latinLnBrk="0" hangingPunct="1">
              <a:lnSpc>
                <a:spcPct val="100000"/>
              </a:lnSpc>
              <a:spcBef>
                <a:spcPts val="0"/>
              </a:spcBef>
              <a:spcAft>
                <a:spcPts val="0"/>
              </a:spcAft>
              <a:buClrTx/>
              <a:buSzTx/>
              <a:buFontTx/>
              <a:buAutoNum type="arabicPeriod"/>
              <a:tabLst/>
              <a:defRPr/>
            </a:pPr>
            <a:r>
              <a:rPr lang="de-DE" sz="1200" b="0">
                <a:solidFill>
                  <a:schemeClr val="bg1">
                    <a:lumMod val="50000"/>
                  </a:schemeClr>
                </a:solidFill>
              </a:rPr>
              <a:t>Foto auswählen.</a:t>
            </a:r>
          </a:p>
          <a:p>
            <a:pPr marL="171446" marR="0" lvl="0" indent="-171446" algn="r" defTabSz="914377" rtl="0" eaLnBrk="1" fontAlgn="auto" latinLnBrk="0" hangingPunct="1">
              <a:lnSpc>
                <a:spcPct val="100000"/>
              </a:lnSpc>
              <a:spcBef>
                <a:spcPts val="0"/>
              </a:spcBef>
              <a:spcAft>
                <a:spcPts val="0"/>
              </a:spcAft>
              <a:buClrTx/>
              <a:buSzTx/>
              <a:buFontTx/>
              <a:buAutoNum type="arabicPeriod"/>
              <a:tabLst/>
              <a:defRPr/>
            </a:pPr>
            <a:r>
              <a:rPr lang="de-DE" sz="1200" b="0">
                <a:solidFill>
                  <a:schemeClr val="bg1">
                    <a:lumMod val="50000"/>
                  </a:schemeClr>
                </a:solidFill>
              </a:rPr>
              <a:t>Unter „Start/Folie zurücksetzen“.</a:t>
            </a:r>
          </a:p>
          <a:p>
            <a:pPr marL="171446" marR="0" lvl="0" indent="-171446" algn="r" defTabSz="914377" rtl="0" eaLnBrk="1" fontAlgn="auto" latinLnBrk="0" hangingPunct="1">
              <a:lnSpc>
                <a:spcPct val="100000"/>
              </a:lnSpc>
              <a:spcBef>
                <a:spcPts val="0"/>
              </a:spcBef>
              <a:spcAft>
                <a:spcPts val="0"/>
              </a:spcAft>
              <a:buClrTx/>
              <a:buSzTx/>
              <a:buFontTx/>
              <a:buAutoNum type="arabicPeriod"/>
              <a:tabLst/>
              <a:defRPr/>
            </a:pPr>
            <a:r>
              <a:rPr lang="de-DE" sz="1200" b="0">
                <a:solidFill>
                  <a:schemeClr val="bg1">
                    <a:lumMod val="50000"/>
                  </a:schemeClr>
                </a:solidFill>
              </a:rPr>
              <a:t>Bei Bedarf unter „Format/Schneidewerkzeug“ </a:t>
            </a:r>
            <a:br>
              <a:rPr lang="de-DE" sz="1200" b="0">
                <a:solidFill>
                  <a:schemeClr val="bg1">
                    <a:lumMod val="50000"/>
                  </a:schemeClr>
                </a:solidFill>
              </a:rPr>
            </a:br>
            <a:r>
              <a:rPr lang="de-DE" sz="1200" b="0">
                <a:solidFill>
                  <a:schemeClr val="bg1">
                    <a:lumMod val="50000"/>
                  </a:schemeClr>
                </a:solidFill>
              </a:rPr>
              <a:t>Ausschnitt bearbeiten.</a:t>
            </a:r>
          </a:p>
        </p:txBody>
      </p:sp>
      <p:sp>
        <p:nvSpPr>
          <p:cNvPr id="10" name="Dreieck">
            <a:extLst>
              <a:ext uri="{FF2B5EF4-FFF2-40B4-BE49-F238E27FC236}">
                <a16:creationId xmlns:a16="http://schemas.microsoft.com/office/drawing/2014/main" id="{22DB09A9-BCD0-4F35-8DC4-DDFE9DE6C2F9}"/>
              </a:ext>
            </a:extLst>
          </p:cNvPr>
          <p:cNvSpPr/>
          <p:nvPr/>
        </p:nvSpPr>
        <p:spPr bwMode="gray">
          <a:xfrm rot="5400000">
            <a:off x="-222463" y="562187"/>
            <a:ext cx="281941" cy="60960"/>
          </a:xfrm>
          <a:prstGeom prst="triangl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400"/>
          </a:p>
        </p:txBody>
      </p:sp>
      <p:sp>
        <p:nvSpPr>
          <p:cNvPr id="15" name="Headline">
            <a:extLst>
              <a:ext uri="{FF2B5EF4-FFF2-40B4-BE49-F238E27FC236}">
                <a16:creationId xmlns:a16="http://schemas.microsoft.com/office/drawing/2014/main" id="{F8646EF2-FE73-41DC-B654-C5012A3720DD}"/>
              </a:ext>
            </a:extLst>
          </p:cNvPr>
          <p:cNvSpPr>
            <a:spLocks noGrp="1"/>
          </p:cNvSpPr>
          <p:nvPr>
            <p:ph type="title" hasCustomPrompt="1"/>
          </p:nvPr>
        </p:nvSpPr>
        <p:spPr bwMode="gray">
          <a:xfrm>
            <a:off x="164181" y="2093674"/>
            <a:ext cx="11858487" cy="4040085"/>
          </a:xfrm>
          <a:prstGeom prst="rect">
            <a:avLst/>
          </a:prstGeom>
          <a:blipFill dpi="0" rotWithShape="1">
            <a:blip r:embed="rId4">
              <a:alphaModFix amt="80000"/>
            </a:blip>
            <a:srcRect/>
            <a:stretch>
              <a:fillRect l="-10" r="-10"/>
            </a:stretch>
          </a:blipFill>
        </p:spPr>
        <p:txBody>
          <a:bodyPr wrap="square" lIns="576000" bIns="1036800" anchor="b">
            <a:noAutofit/>
          </a:bodyPr>
          <a:lstStyle>
            <a:lvl1pPr>
              <a:defRPr sz="3467" b="1">
                <a:solidFill>
                  <a:schemeClr val="tx1"/>
                </a:solidFill>
              </a:defRPr>
            </a:lvl1pPr>
          </a:lstStyle>
          <a:p>
            <a:r>
              <a:rPr lang="de-DE"/>
              <a:t>Kapitel- Startfolie</a:t>
            </a:r>
            <a:br>
              <a:rPr lang="de-DE"/>
            </a:br>
            <a:r>
              <a:rPr lang="de-DE"/>
              <a:t>mit Hintergrundfoto (austauschbar)</a:t>
            </a:r>
          </a:p>
        </p:txBody>
      </p:sp>
      <p:pic>
        <p:nvPicPr>
          <p:cNvPr id="26" name="Beispiel" descr="Ein Bild, das Wand, Gebäude enthält.&#10;&#10;Automatisch generierte Beschreibung">
            <a:extLst>
              <a:ext uri="{FF2B5EF4-FFF2-40B4-BE49-F238E27FC236}">
                <a16:creationId xmlns:a16="http://schemas.microsoft.com/office/drawing/2014/main" id="{317CFD46-37B5-4632-BBA4-3F2278F98B67}"/>
              </a:ext>
            </a:extLst>
          </p:cNvPr>
          <p:cNvPicPr>
            <a:picLocks noChangeAspect="1"/>
          </p:cNvPicPr>
          <p:nvPr/>
        </p:nvPicPr>
        <p:blipFill>
          <a:blip r:embed="rId5"/>
          <a:stretch>
            <a:fillRect/>
          </a:stretch>
        </p:blipFill>
        <p:spPr bwMode="gray">
          <a:xfrm>
            <a:off x="9996030" y="1966807"/>
            <a:ext cx="1662545" cy="1147156"/>
          </a:xfrm>
          <a:prstGeom prst="rect">
            <a:avLst/>
          </a:prstGeom>
        </p:spPr>
      </p:pic>
      <p:sp>
        <p:nvSpPr>
          <p:cNvPr id="2" name="Datumsplatzhalter 1">
            <a:extLst>
              <a:ext uri="{FF2B5EF4-FFF2-40B4-BE49-F238E27FC236}">
                <a16:creationId xmlns:a16="http://schemas.microsoft.com/office/drawing/2014/main" id="{FDD79862-8BF3-4D14-AF58-2F22BF60427E}"/>
              </a:ext>
            </a:extLst>
          </p:cNvPr>
          <p:cNvSpPr>
            <a:spLocks noGrp="1"/>
          </p:cNvSpPr>
          <p:nvPr>
            <p:ph type="dt" sz="half" idx="12"/>
          </p:nvPr>
        </p:nvSpPr>
        <p:spPr bwMode="gray"/>
        <p:txBody>
          <a:bodyPr/>
          <a:lstStyle/>
          <a:p>
            <a:fld id="{D414CC3B-E4E3-4FB7-9CE0-769A0E72853D}" type="datetimeFigureOut">
              <a:rPr lang="de-DE" smtClean="0"/>
              <a:t>07.06.2021</a:t>
            </a:fld>
            <a:endParaRPr lang="de-DE"/>
          </a:p>
        </p:txBody>
      </p:sp>
      <p:sp>
        <p:nvSpPr>
          <p:cNvPr id="4" name="Fußzeilenplatzhalter 3">
            <a:extLst>
              <a:ext uri="{FF2B5EF4-FFF2-40B4-BE49-F238E27FC236}">
                <a16:creationId xmlns:a16="http://schemas.microsoft.com/office/drawing/2014/main" id="{2CB5F56C-6422-4495-9DA4-2AF22406E267}"/>
              </a:ext>
            </a:extLst>
          </p:cNvPr>
          <p:cNvSpPr>
            <a:spLocks noGrp="1"/>
          </p:cNvSpPr>
          <p:nvPr>
            <p:ph type="ftr" sz="quarter" idx="13"/>
          </p:nvPr>
        </p:nvSpPr>
        <p:spPr bwMode="gray"/>
        <p:txBody>
          <a:bodyPr/>
          <a:lstStyle/>
          <a:p>
            <a:endParaRPr lang="de-DE"/>
          </a:p>
        </p:txBody>
      </p:sp>
      <p:sp>
        <p:nvSpPr>
          <p:cNvPr id="5" name="Foliennummernplatzhalter 4">
            <a:extLst>
              <a:ext uri="{FF2B5EF4-FFF2-40B4-BE49-F238E27FC236}">
                <a16:creationId xmlns:a16="http://schemas.microsoft.com/office/drawing/2014/main" id="{2D7E061E-EDDF-4769-84B3-644BEC3FD70D}"/>
              </a:ext>
            </a:extLst>
          </p:cNvPr>
          <p:cNvSpPr>
            <a:spLocks noGrp="1"/>
          </p:cNvSpPr>
          <p:nvPr>
            <p:ph type="sldNum" sz="quarter" idx="14"/>
          </p:nvPr>
        </p:nvSpPr>
        <p:spPr bwMode="gray"/>
        <p:txBody>
          <a:bodyPr/>
          <a:lstStyle/>
          <a:p>
            <a:fld id="{453A4F7E-04D6-4187-9A68-B6D37A0800CA}" type="slidenum">
              <a:rPr lang="de-DE" smtClean="0"/>
              <a:t>‹Nr.›</a:t>
            </a:fld>
            <a:endParaRPr lang="de-DE"/>
          </a:p>
        </p:txBody>
      </p:sp>
      <p:sp>
        <p:nvSpPr>
          <p:cNvPr id="28" name="Subline">
            <a:extLst>
              <a:ext uri="{FF2B5EF4-FFF2-40B4-BE49-F238E27FC236}">
                <a16:creationId xmlns:a16="http://schemas.microsoft.com/office/drawing/2014/main" id="{6699B1E5-C447-4674-92BB-C2A1F3ADCF99}"/>
              </a:ext>
            </a:extLst>
          </p:cNvPr>
          <p:cNvSpPr>
            <a:spLocks noGrp="1"/>
          </p:cNvSpPr>
          <p:nvPr>
            <p:ph type="body" sz="quarter" idx="10" hasCustomPrompt="1"/>
          </p:nvPr>
        </p:nvSpPr>
        <p:spPr bwMode="gray">
          <a:xfrm>
            <a:off x="933131" y="4938863"/>
            <a:ext cx="10627783" cy="292388"/>
          </a:xfrm>
        </p:spPr>
        <p:txBody>
          <a:bodyPr>
            <a:spAutoFit/>
          </a:bodyPr>
          <a:lstStyle>
            <a:lvl1pPr marL="0" indent="0">
              <a:lnSpc>
                <a:spcPct val="95000"/>
              </a:lnSpc>
              <a:spcBef>
                <a:spcPts val="0"/>
              </a:spcBef>
              <a:spcAft>
                <a:spcPts val="0"/>
              </a:spcAft>
              <a:buNone/>
              <a:defRPr sz="2000">
                <a:solidFill>
                  <a:schemeClr val="tx1"/>
                </a:solidFill>
              </a:defRPr>
            </a:lvl1pPr>
          </a:lstStyle>
          <a:p>
            <a:pPr lvl="0"/>
            <a:r>
              <a:rPr lang="de-DE"/>
              <a:t>Dies ist die </a:t>
            </a:r>
            <a:r>
              <a:rPr lang="de-DE" err="1"/>
              <a:t>Subline</a:t>
            </a:r>
            <a:endParaRPr lang="de-DE"/>
          </a:p>
        </p:txBody>
      </p:sp>
      <p:cxnSp>
        <p:nvCxnSpPr>
          <p:cNvPr id="29" name="Gerade Verbindung mit Pfeil 28">
            <a:extLst>
              <a:ext uri="{FF2B5EF4-FFF2-40B4-BE49-F238E27FC236}">
                <a16:creationId xmlns:a16="http://schemas.microsoft.com/office/drawing/2014/main" id="{32E200F4-77BE-447A-A909-46651560A0DE}"/>
              </a:ext>
            </a:extLst>
          </p:cNvPr>
          <p:cNvCxnSpPr/>
          <p:nvPr/>
        </p:nvCxnSpPr>
        <p:spPr bwMode="gray">
          <a:xfrm>
            <a:off x="6096000" y="1244600"/>
            <a:ext cx="0" cy="914400"/>
          </a:xfrm>
          <a:prstGeom prst="straightConnector1">
            <a:avLst/>
          </a:prstGeom>
          <a:ln w="12700">
            <a:prstDash val="sysDash"/>
            <a:tailEnd type="triangl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40515392"/>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Kapitelstartfolie Alternative">
    <p:spTree>
      <p:nvGrpSpPr>
        <p:cNvPr id="1" name=""/>
        <p:cNvGrpSpPr/>
        <p:nvPr/>
      </p:nvGrpSpPr>
      <p:grpSpPr>
        <a:xfrm>
          <a:off x="0" y="0"/>
          <a:ext cx="0" cy="0"/>
          <a:chOff x="0" y="0"/>
          <a:chExt cx="0" cy="0"/>
        </a:xfrm>
      </p:grpSpPr>
      <p:sp>
        <p:nvSpPr>
          <p:cNvPr id="19" name="Subline">
            <a:extLst>
              <a:ext uri="{FF2B5EF4-FFF2-40B4-BE49-F238E27FC236}">
                <a16:creationId xmlns:a16="http://schemas.microsoft.com/office/drawing/2014/main" id="{31A5E120-96AF-40F6-98D7-8A2FD24C3270}"/>
              </a:ext>
            </a:extLst>
          </p:cNvPr>
          <p:cNvSpPr>
            <a:spLocks noGrp="1"/>
          </p:cNvSpPr>
          <p:nvPr>
            <p:ph type="body" sz="quarter" idx="10" hasCustomPrompt="1"/>
          </p:nvPr>
        </p:nvSpPr>
        <p:spPr bwMode="gray">
          <a:xfrm>
            <a:off x="933131" y="3700611"/>
            <a:ext cx="10627783" cy="292388"/>
          </a:xfrm>
        </p:spPr>
        <p:txBody>
          <a:bodyPr>
            <a:spAutoFit/>
          </a:bodyPr>
          <a:lstStyle>
            <a:lvl1pPr marL="0" indent="0">
              <a:lnSpc>
                <a:spcPct val="95000"/>
              </a:lnSpc>
              <a:spcBef>
                <a:spcPts val="0"/>
              </a:spcBef>
              <a:spcAft>
                <a:spcPts val="0"/>
              </a:spcAft>
              <a:buNone/>
              <a:defRPr sz="2000">
                <a:solidFill>
                  <a:schemeClr val="tx1"/>
                </a:solidFill>
              </a:defRPr>
            </a:lvl1pPr>
          </a:lstStyle>
          <a:p>
            <a:pPr lvl="0"/>
            <a:r>
              <a:rPr lang="de-DE"/>
              <a:t>Dies ist die </a:t>
            </a:r>
            <a:r>
              <a:rPr lang="de-DE" err="1"/>
              <a:t>Subline</a:t>
            </a:r>
            <a:endParaRPr lang="de-DE"/>
          </a:p>
        </p:txBody>
      </p:sp>
      <p:sp>
        <p:nvSpPr>
          <p:cNvPr id="5" name="Headline">
            <a:extLst>
              <a:ext uri="{FF2B5EF4-FFF2-40B4-BE49-F238E27FC236}">
                <a16:creationId xmlns:a16="http://schemas.microsoft.com/office/drawing/2014/main" id="{4ECCE95F-3D45-442B-95A6-78CBB31D3D1A}"/>
              </a:ext>
            </a:extLst>
          </p:cNvPr>
          <p:cNvSpPr>
            <a:spLocks noGrp="1"/>
          </p:cNvSpPr>
          <p:nvPr>
            <p:ph type="title" hasCustomPrompt="1"/>
          </p:nvPr>
        </p:nvSpPr>
        <p:spPr bwMode="gray">
          <a:xfrm>
            <a:off x="933131" y="2542198"/>
            <a:ext cx="10628948" cy="960263"/>
          </a:xfrm>
          <a:prstGeom prst="rect">
            <a:avLst/>
          </a:prstGeom>
        </p:spPr>
        <p:txBody>
          <a:bodyPr wrap="square">
            <a:spAutoFit/>
          </a:bodyPr>
          <a:lstStyle>
            <a:lvl1pPr>
              <a:defRPr sz="3467" b="1">
                <a:solidFill>
                  <a:schemeClr val="tx1"/>
                </a:solidFill>
              </a:defRPr>
            </a:lvl1pPr>
          </a:lstStyle>
          <a:p>
            <a:r>
              <a:rPr lang="de-DE"/>
              <a:t>Kapitel- Startfolie</a:t>
            </a:r>
            <a:br>
              <a:rPr lang="de-DE"/>
            </a:br>
            <a:r>
              <a:rPr lang="de-DE"/>
              <a:t>Diese kann auch zweizeilig sein</a:t>
            </a:r>
          </a:p>
        </p:txBody>
      </p:sp>
      <p:grpSp>
        <p:nvGrpSpPr>
          <p:cNvPr id="8" name="Key Visual">
            <a:extLst>
              <a:ext uri="{FF2B5EF4-FFF2-40B4-BE49-F238E27FC236}">
                <a16:creationId xmlns:a16="http://schemas.microsoft.com/office/drawing/2014/main" id="{1E0F1E1C-CA23-484C-B4BB-7C7FB71D6C86}"/>
              </a:ext>
            </a:extLst>
          </p:cNvPr>
          <p:cNvGrpSpPr/>
          <p:nvPr/>
        </p:nvGrpSpPr>
        <p:grpSpPr bwMode="gray">
          <a:xfrm>
            <a:off x="164181" y="165101"/>
            <a:ext cx="5044017" cy="1340924"/>
            <a:chOff x="4846637" y="119557"/>
            <a:chExt cx="3783013" cy="1005693"/>
          </a:xfrm>
        </p:grpSpPr>
        <p:sp>
          <p:nvSpPr>
            <p:cNvPr id="9" name="Freihandform: Form 8">
              <a:extLst>
                <a:ext uri="{FF2B5EF4-FFF2-40B4-BE49-F238E27FC236}">
                  <a16:creationId xmlns:a16="http://schemas.microsoft.com/office/drawing/2014/main" id="{361BEDD0-CC28-449C-8AF8-28ECB9820DCA}"/>
                </a:ext>
              </a:extLst>
            </p:cNvPr>
            <p:cNvSpPr/>
            <p:nvPr userDrawn="1"/>
          </p:nvSpPr>
          <p:spPr bwMode="gray">
            <a:xfrm>
              <a:off x="4846637" y="119557"/>
              <a:ext cx="3783013" cy="1003198"/>
            </a:xfrm>
            <a:custGeom>
              <a:avLst/>
              <a:gdLst>
                <a:gd name="connsiteX0" fmla="*/ 0 w 6644156"/>
                <a:gd name="connsiteY0" fmla="*/ 0 h 1761930"/>
                <a:gd name="connsiteX1" fmla="*/ 6644156 w 6644156"/>
                <a:gd name="connsiteY1" fmla="*/ 0 h 1761930"/>
                <a:gd name="connsiteX2" fmla="*/ 5593080 w 6644156"/>
                <a:gd name="connsiteY2" fmla="*/ 838200 h 1761930"/>
                <a:gd name="connsiteX3" fmla="*/ 4465320 w 6644156"/>
                <a:gd name="connsiteY3" fmla="*/ 426720 h 1761930"/>
                <a:gd name="connsiteX4" fmla="*/ 934433 w 6644156"/>
                <a:gd name="connsiteY4" fmla="*/ 1761930 h 1761930"/>
                <a:gd name="connsiteX5" fmla="*/ 0 w 6644156"/>
                <a:gd name="connsiteY5" fmla="*/ 1052662 h 1761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44156" h="1761930">
                  <a:moveTo>
                    <a:pt x="0" y="0"/>
                  </a:moveTo>
                  <a:lnTo>
                    <a:pt x="6644156" y="0"/>
                  </a:lnTo>
                  <a:lnTo>
                    <a:pt x="5593080" y="838200"/>
                  </a:lnTo>
                  <a:lnTo>
                    <a:pt x="4465320" y="426720"/>
                  </a:lnTo>
                  <a:lnTo>
                    <a:pt x="934433" y="1761930"/>
                  </a:lnTo>
                  <a:lnTo>
                    <a:pt x="0" y="1052662"/>
                  </a:lnTo>
                  <a:close/>
                </a:path>
              </a:pathLst>
            </a:custGeom>
            <a:blipFill>
              <a:blip r:embed="rId2"/>
              <a:srcRect/>
              <a:stretch>
                <a:fillRect l="-225" r="-225"/>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Freihandform: Form 10">
              <a:extLst>
                <a:ext uri="{FF2B5EF4-FFF2-40B4-BE49-F238E27FC236}">
                  <a16:creationId xmlns:a16="http://schemas.microsoft.com/office/drawing/2014/main" id="{2AF78ACF-6170-47AC-80E0-F6021AD8B19F}"/>
                </a:ext>
              </a:extLst>
            </p:cNvPr>
            <p:cNvSpPr/>
            <p:nvPr userDrawn="1"/>
          </p:nvSpPr>
          <p:spPr bwMode="gray">
            <a:xfrm>
              <a:off x="4920060" y="119557"/>
              <a:ext cx="1036212" cy="1005693"/>
            </a:xfrm>
            <a:custGeom>
              <a:avLst/>
              <a:gdLst>
                <a:gd name="connsiteX0" fmla="*/ 0 w 1978500"/>
                <a:gd name="connsiteY0" fmla="*/ 0 h 1920227"/>
                <a:gd name="connsiteX1" fmla="*/ 1978500 w 1978500"/>
                <a:gd name="connsiteY1" fmla="*/ 0 h 1920227"/>
                <a:gd name="connsiteX2" fmla="*/ 876998 w 1978500"/>
                <a:gd name="connsiteY2" fmla="*/ 1920227 h 1920227"/>
              </a:gdLst>
              <a:ahLst/>
              <a:cxnLst>
                <a:cxn ang="0">
                  <a:pos x="connsiteX0" y="connsiteY0"/>
                </a:cxn>
                <a:cxn ang="0">
                  <a:pos x="connsiteX1" y="connsiteY1"/>
                </a:cxn>
                <a:cxn ang="0">
                  <a:pos x="connsiteX2" y="connsiteY2"/>
                </a:cxn>
              </a:cxnLst>
              <a:rect l="l" t="t" r="r" b="b"/>
              <a:pathLst>
                <a:path w="1978500" h="1920227">
                  <a:moveTo>
                    <a:pt x="0" y="0"/>
                  </a:moveTo>
                  <a:lnTo>
                    <a:pt x="1978500" y="0"/>
                  </a:lnTo>
                  <a:lnTo>
                    <a:pt x="876998" y="1920227"/>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a:p>
          </p:txBody>
        </p:sp>
        <p:sp>
          <p:nvSpPr>
            <p:cNvPr id="12" name="Freihandform: Form 11">
              <a:extLst>
                <a:ext uri="{FF2B5EF4-FFF2-40B4-BE49-F238E27FC236}">
                  <a16:creationId xmlns:a16="http://schemas.microsoft.com/office/drawing/2014/main" id="{5BAE5611-256D-4234-B00F-EB779B3EA961}"/>
                </a:ext>
              </a:extLst>
            </p:cNvPr>
            <p:cNvSpPr/>
            <p:nvPr userDrawn="1"/>
          </p:nvSpPr>
          <p:spPr bwMode="gray">
            <a:xfrm>
              <a:off x="7610197" y="119557"/>
              <a:ext cx="508146" cy="477657"/>
            </a:xfrm>
            <a:custGeom>
              <a:avLst/>
              <a:gdLst>
                <a:gd name="connsiteX0" fmla="*/ 0 w 970232"/>
                <a:gd name="connsiteY0" fmla="*/ 0 h 912018"/>
                <a:gd name="connsiteX1" fmla="*/ 970232 w 970232"/>
                <a:gd name="connsiteY1" fmla="*/ 0 h 912018"/>
                <a:gd name="connsiteX2" fmla="*/ 804720 w 970232"/>
                <a:gd name="connsiteY2" fmla="*/ 912018 h 912018"/>
              </a:gdLst>
              <a:ahLst/>
              <a:cxnLst>
                <a:cxn ang="0">
                  <a:pos x="connsiteX0" y="connsiteY0"/>
                </a:cxn>
                <a:cxn ang="0">
                  <a:pos x="connsiteX1" y="connsiteY1"/>
                </a:cxn>
                <a:cxn ang="0">
                  <a:pos x="connsiteX2" y="connsiteY2"/>
                </a:cxn>
              </a:cxnLst>
              <a:rect l="l" t="t" r="r" b="b"/>
              <a:pathLst>
                <a:path w="970232" h="912018">
                  <a:moveTo>
                    <a:pt x="0" y="0"/>
                  </a:moveTo>
                  <a:lnTo>
                    <a:pt x="970232" y="0"/>
                  </a:lnTo>
                  <a:lnTo>
                    <a:pt x="804720" y="912018"/>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a:p>
          </p:txBody>
        </p:sp>
        <p:sp>
          <p:nvSpPr>
            <p:cNvPr id="14" name="Freihandform: Form 13">
              <a:extLst>
                <a:ext uri="{FF2B5EF4-FFF2-40B4-BE49-F238E27FC236}">
                  <a16:creationId xmlns:a16="http://schemas.microsoft.com/office/drawing/2014/main" id="{D32235C7-71CD-4034-844A-03FD0D112CE2}"/>
                </a:ext>
              </a:extLst>
            </p:cNvPr>
            <p:cNvSpPr/>
            <p:nvPr userDrawn="1"/>
          </p:nvSpPr>
          <p:spPr bwMode="gray">
            <a:xfrm flipH="1">
              <a:off x="7164646" y="119557"/>
              <a:ext cx="951008" cy="481890"/>
            </a:xfrm>
            <a:custGeom>
              <a:avLst/>
              <a:gdLst>
                <a:gd name="connsiteX0" fmla="*/ 1815814 w 1815814"/>
                <a:gd name="connsiteY0" fmla="*/ 0 h 920101"/>
                <a:gd name="connsiteX1" fmla="*/ 0 w 1815814"/>
                <a:gd name="connsiteY1" fmla="*/ 0 h 920101"/>
                <a:gd name="connsiteX2" fmla="*/ 161054 w 1815814"/>
                <a:gd name="connsiteY2" fmla="*/ 920101 h 920101"/>
              </a:gdLst>
              <a:ahLst/>
              <a:cxnLst>
                <a:cxn ang="0">
                  <a:pos x="connsiteX0" y="connsiteY0"/>
                </a:cxn>
                <a:cxn ang="0">
                  <a:pos x="connsiteX1" y="connsiteY1"/>
                </a:cxn>
                <a:cxn ang="0">
                  <a:pos x="connsiteX2" y="connsiteY2"/>
                </a:cxn>
              </a:cxnLst>
              <a:rect l="l" t="t" r="r" b="b"/>
              <a:pathLst>
                <a:path w="1815814" h="920101">
                  <a:moveTo>
                    <a:pt x="1815814" y="0"/>
                  </a:moveTo>
                  <a:lnTo>
                    <a:pt x="0" y="0"/>
                  </a:lnTo>
                  <a:lnTo>
                    <a:pt x="161054" y="920101"/>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a:p>
          </p:txBody>
        </p:sp>
        <p:sp>
          <p:nvSpPr>
            <p:cNvPr id="16" name="Freihandform: Form 15">
              <a:extLst>
                <a:ext uri="{FF2B5EF4-FFF2-40B4-BE49-F238E27FC236}">
                  <a16:creationId xmlns:a16="http://schemas.microsoft.com/office/drawing/2014/main" id="{717CA073-D9FE-4EFD-801F-27AB9308B312}"/>
                </a:ext>
              </a:extLst>
            </p:cNvPr>
            <p:cNvSpPr/>
            <p:nvPr userDrawn="1"/>
          </p:nvSpPr>
          <p:spPr bwMode="gray">
            <a:xfrm>
              <a:off x="4920060" y="119557"/>
              <a:ext cx="2146640" cy="1005693"/>
            </a:xfrm>
            <a:custGeom>
              <a:avLst/>
              <a:gdLst>
                <a:gd name="connsiteX0" fmla="*/ 0 w 4098704"/>
                <a:gd name="connsiteY0" fmla="*/ 0 h 1920227"/>
                <a:gd name="connsiteX1" fmla="*/ 4098704 w 4098704"/>
                <a:gd name="connsiteY1" fmla="*/ 0 h 1920227"/>
                <a:gd name="connsiteX2" fmla="*/ 876998 w 4098704"/>
                <a:gd name="connsiteY2" fmla="*/ 1920227 h 1920227"/>
              </a:gdLst>
              <a:ahLst/>
              <a:cxnLst>
                <a:cxn ang="0">
                  <a:pos x="connsiteX0" y="connsiteY0"/>
                </a:cxn>
                <a:cxn ang="0">
                  <a:pos x="connsiteX1" y="connsiteY1"/>
                </a:cxn>
                <a:cxn ang="0">
                  <a:pos x="connsiteX2" y="connsiteY2"/>
                </a:cxn>
              </a:cxnLst>
              <a:rect l="l" t="t" r="r" b="b"/>
              <a:pathLst>
                <a:path w="4098704" h="1920227">
                  <a:moveTo>
                    <a:pt x="0" y="0"/>
                  </a:moveTo>
                  <a:lnTo>
                    <a:pt x="4098704" y="0"/>
                  </a:lnTo>
                  <a:lnTo>
                    <a:pt x="876998" y="1920227"/>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a:p>
          </p:txBody>
        </p:sp>
      </p:grpSp>
      <p:sp>
        <p:nvSpPr>
          <p:cNvPr id="2" name="Datumsplatzhalter 1">
            <a:extLst>
              <a:ext uri="{FF2B5EF4-FFF2-40B4-BE49-F238E27FC236}">
                <a16:creationId xmlns:a16="http://schemas.microsoft.com/office/drawing/2014/main" id="{83DA937B-815A-4937-A580-EB446EC1E29C}"/>
              </a:ext>
            </a:extLst>
          </p:cNvPr>
          <p:cNvSpPr>
            <a:spLocks noGrp="1"/>
          </p:cNvSpPr>
          <p:nvPr>
            <p:ph type="dt" sz="half" idx="11"/>
          </p:nvPr>
        </p:nvSpPr>
        <p:spPr bwMode="gray"/>
        <p:txBody>
          <a:bodyPr/>
          <a:lstStyle/>
          <a:p>
            <a:fld id="{D414CC3B-E4E3-4FB7-9CE0-769A0E72853D}" type="datetimeFigureOut">
              <a:rPr lang="de-DE" smtClean="0"/>
              <a:t>07.06.2021</a:t>
            </a:fld>
            <a:endParaRPr lang="de-DE"/>
          </a:p>
        </p:txBody>
      </p:sp>
      <p:sp>
        <p:nvSpPr>
          <p:cNvPr id="3" name="Fußzeilenplatzhalter 2">
            <a:extLst>
              <a:ext uri="{FF2B5EF4-FFF2-40B4-BE49-F238E27FC236}">
                <a16:creationId xmlns:a16="http://schemas.microsoft.com/office/drawing/2014/main" id="{3879C62A-D416-4679-A185-87D192D151AE}"/>
              </a:ext>
            </a:extLst>
          </p:cNvPr>
          <p:cNvSpPr>
            <a:spLocks noGrp="1"/>
          </p:cNvSpPr>
          <p:nvPr>
            <p:ph type="ftr" sz="quarter" idx="12"/>
          </p:nvPr>
        </p:nvSpPr>
        <p:spPr bwMode="gray"/>
        <p:txBody>
          <a:bodyPr/>
          <a:lstStyle/>
          <a:p>
            <a:endParaRPr lang="de-DE"/>
          </a:p>
        </p:txBody>
      </p:sp>
      <p:sp>
        <p:nvSpPr>
          <p:cNvPr id="4" name="Foliennummernplatzhalter 3">
            <a:extLst>
              <a:ext uri="{FF2B5EF4-FFF2-40B4-BE49-F238E27FC236}">
                <a16:creationId xmlns:a16="http://schemas.microsoft.com/office/drawing/2014/main" id="{344C1EF2-B6DF-42B8-821B-BF76B5E14A26}"/>
              </a:ext>
            </a:extLst>
          </p:cNvPr>
          <p:cNvSpPr>
            <a:spLocks noGrp="1"/>
          </p:cNvSpPr>
          <p:nvPr>
            <p:ph type="sldNum" sz="quarter" idx="13"/>
          </p:nvPr>
        </p:nvSpPr>
        <p:spPr bwMode="gray"/>
        <p:txBody>
          <a:bodyPr/>
          <a:lstStyle/>
          <a:p>
            <a:fld id="{453A4F7E-04D6-4187-9A68-B6D37A0800CA}" type="slidenum">
              <a:rPr lang="de-DE" smtClean="0"/>
              <a:t>‹Nr.›</a:t>
            </a:fld>
            <a:endParaRPr lang="de-DE"/>
          </a:p>
        </p:txBody>
      </p:sp>
    </p:spTree>
    <p:extLst>
      <p:ext uri="{BB962C8B-B14F-4D97-AF65-F5344CB8AC3E}">
        <p14:creationId xmlns:p14="http://schemas.microsoft.com/office/powerpoint/2010/main" val="1428540252"/>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Zwischenfolie s/w Visual">
    <p:spTree>
      <p:nvGrpSpPr>
        <p:cNvPr id="1" name=""/>
        <p:cNvGrpSpPr/>
        <p:nvPr/>
      </p:nvGrpSpPr>
      <p:grpSpPr>
        <a:xfrm>
          <a:off x="0" y="0"/>
          <a:ext cx="0" cy="0"/>
          <a:chOff x="0" y="0"/>
          <a:chExt cx="0" cy="0"/>
        </a:xfrm>
      </p:grpSpPr>
      <p:pic>
        <p:nvPicPr>
          <p:cNvPr id="18" name="Grafik 17">
            <a:extLst>
              <a:ext uri="{FF2B5EF4-FFF2-40B4-BE49-F238E27FC236}">
                <a16:creationId xmlns:a16="http://schemas.microsoft.com/office/drawing/2014/main" id="{DF58C217-C4E2-448E-B6B5-E56CEFB6D358}"/>
              </a:ext>
            </a:extLst>
          </p:cNvPr>
          <p:cNvPicPr>
            <a:picLocks/>
          </p:cNvPicPr>
          <p:nvPr/>
        </p:nvPicPr>
        <p:blipFill rotWithShape="1">
          <a:blip r:embed="rId2"/>
          <a:srcRect t="234" b="7466"/>
          <a:stretch/>
        </p:blipFill>
        <p:spPr bwMode="gray">
          <a:xfrm>
            <a:off x="164181" y="165100"/>
            <a:ext cx="11858487" cy="5968659"/>
          </a:xfrm>
          <a:prstGeom prst="rect">
            <a:avLst/>
          </a:prstGeom>
        </p:spPr>
      </p:pic>
      <p:sp>
        <p:nvSpPr>
          <p:cNvPr id="6" name="Rechteck 5">
            <a:extLst>
              <a:ext uri="{FF2B5EF4-FFF2-40B4-BE49-F238E27FC236}">
                <a16:creationId xmlns:a16="http://schemas.microsoft.com/office/drawing/2014/main" id="{1E3E3E95-0AFA-477F-B88E-9AEDC037418E}"/>
              </a:ext>
            </a:extLst>
          </p:cNvPr>
          <p:cNvSpPr>
            <a:spLocks/>
          </p:cNvSpPr>
          <p:nvPr/>
        </p:nvSpPr>
        <p:spPr bwMode="gray">
          <a:xfrm>
            <a:off x="164181" y="165100"/>
            <a:ext cx="11858487" cy="5968659"/>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a:endParaRPr lang="en-GB" sz="2400"/>
          </a:p>
        </p:txBody>
      </p:sp>
      <p:sp>
        <p:nvSpPr>
          <p:cNvPr id="5" name="Headline">
            <a:extLst>
              <a:ext uri="{FF2B5EF4-FFF2-40B4-BE49-F238E27FC236}">
                <a16:creationId xmlns:a16="http://schemas.microsoft.com/office/drawing/2014/main" id="{4ECCE95F-3D45-442B-95A6-78CBB31D3D1A}"/>
              </a:ext>
            </a:extLst>
          </p:cNvPr>
          <p:cNvSpPr>
            <a:spLocks noGrp="1"/>
          </p:cNvSpPr>
          <p:nvPr>
            <p:ph type="title" hasCustomPrompt="1"/>
          </p:nvPr>
        </p:nvSpPr>
        <p:spPr bwMode="gray">
          <a:xfrm>
            <a:off x="1114266" y="2737266"/>
            <a:ext cx="9963469" cy="506805"/>
          </a:xfrm>
          <a:prstGeom prst="rect">
            <a:avLst/>
          </a:prstGeom>
        </p:spPr>
        <p:txBody>
          <a:bodyPr wrap="square" anchor="ctr">
            <a:spAutoFit/>
          </a:bodyPr>
          <a:lstStyle>
            <a:lvl1pPr algn="ctr">
              <a:lnSpc>
                <a:spcPct val="95000"/>
              </a:lnSpc>
              <a:spcBef>
                <a:spcPts val="1600"/>
              </a:spcBef>
              <a:defRPr sz="3467" b="0">
                <a:solidFill>
                  <a:schemeClr val="tx1"/>
                </a:solidFill>
              </a:defRPr>
            </a:lvl1pPr>
          </a:lstStyle>
          <a:p>
            <a:r>
              <a:rPr lang="de-DE" noProof="0"/>
              <a:t>Zwischenfolie</a:t>
            </a:r>
            <a:endParaRPr lang="de-DE"/>
          </a:p>
        </p:txBody>
      </p:sp>
      <p:sp>
        <p:nvSpPr>
          <p:cNvPr id="2" name="Datumsplatzhalter 1">
            <a:extLst>
              <a:ext uri="{FF2B5EF4-FFF2-40B4-BE49-F238E27FC236}">
                <a16:creationId xmlns:a16="http://schemas.microsoft.com/office/drawing/2014/main" id="{825FAA2D-10D4-4CD9-B9B7-92585570EFD8}"/>
              </a:ext>
            </a:extLst>
          </p:cNvPr>
          <p:cNvSpPr>
            <a:spLocks noGrp="1"/>
          </p:cNvSpPr>
          <p:nvPr>
            <p:ph type="dt" sz="half" idx="11"/>
          </p:nvPr>
        </p:nvSpPr>
        <p:spPr bwMode="gray"/>
        <p:txBody>
          <a:bodyPr/>
          <a:lstStyle/>
          <a:p>
            <a:fld id="{D414CC3B-E4E3-4FB7-9CE0-769A0E72853D}" type="datetimeFigureOut">
              <a:rPr lang="de-DE" smtClean="0"/>
              <a:t>07.06.2021</a:t>
            </a:fld>
            <a:endParaRPr lang="de-DE"/>
          </a:p>
        </p:txBody>
      </p:sp>
      <p:sp>
        <p:nvSpPr>
          <p:cNvPr id="3" name="Fußzeilenplatzhalter 2">
            <a:extLst>
              <a:ext uri="{FF2B5EF4-FFF2-40B4-BE49-F238E27FC236}">
                <a16:creationId xmlns:a16="http://schemas.microsoft.com/office/drawing/2014/main" id="{B0246DFF-FEF2-46ED-9853-DC7A06FF89CD}"/>
              </a:ext>
            </a:extLst>
          </p:cNvPr>
          <p:cNvSpPr>
            <a:spLocks noGrp="1"/>
          </p:cNvSpPr>
          <p:nvPr>
            <p:ph type="ftr" sz="quarter" idx="12"/>
          </p:nvPr>
        </p:nvSpPr>
        <p:spPr bwMode="gray"/>
        <p:txBody>
          <a:bodyPr/>
          <a:lstStyle/>
          <a:p>
            <a:endParaRPr lang="de-DE"/>
          </a:p>
        </p:txBody>
      </p:sp>
      <p:sp>
        <p:nvSpPr>
          <p:cNvPr id="4" name="Foliennummernplatzhalter 3">
            <a:extLst>
              <a:ext uri="{FF2B5EF4-FFF2-40B4-BE49-F238E27FC236}">
                <a16:creationId xmlns:a16="http://schemas.microsoft.com/office/drawing/2014/main" id="{8455B516-5F12-4FE2-A6E7-8A95B57A8ABB}"/>
              </a:ext>
            </a:extLst>
          </p:cNvPr>
          <p:cNvSpPr>
            <a:spLocks noGrp="1"/>
          </p:cNvSpPr>
          <p:nvPr>
            <p:ph type="sldNum" sz="quarter" idx="13"/>
          </p:nvPr>
        </p:nvSpPr>
        <p:spPr bwMode="gray"/>
        <p:txBody>
          <a:bodyPr/>
          <a:lstStyle/>
          <a:p>
            <a:fld id="{453A4F7E-04D6-4187-9A68-B6D37A0800CA}" type="slidenum">
              <a:rPr lang="de-DE" smtClean="0"/>
              <a:t>‹Nr.›</a:t>
            </a:fld>
            <a:endParaRPr lang="de-DE"/>
          </a:p>
        </p:txBody>
      </p:sp>
    </p:spTree>
    <p:extLst>
      <p:ext uri="{BB962C8B-B14F-4D97-AF65-F5344CB8AC3E}">
        <p14:creationId xmlns:p14="http://schemas.microsoft.com/office/powerpoint/2010/main" val="289943192"/>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microsoft.com/office/2007/relationships/hdphoto" Target="../media/hdphoto1.wdp"/><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theme" Target="../theme/theme1.xml"/><Relationship Id="rId40" Type="http://schemas.openxmlformats.org/officeDocument/2006/relationships/image" Target="../media/image2.jpe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theme" Target="../theme/theme2.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6" name="Logo">
            <a:extLst>
              <a:ext uri="{FF2B5EF4-FFF2-40B4-BE49-F238E27FC236}">
                <a16:creationId xmlns:a16="http://schemas.microsoft.com/office/drawing/2014/main" id="{9F0F5CEA-886E-4B05-93BC-F96F6B5DF08A}"/>
              </a:ext>
            </a:extLst>
          </p:cNvPr>
          <p:cNvPicPr>
            <a:picLocks noChangeAspect="1"/>
          </p:cNvPicPr>
          <p:nvPr/>
        </p:nvPicPr>
        <p:blipFill rotWithShape="1">
          <a:blip r:embed="rId38">
            <a:extLst>
              <a:ext uri="{BEBA8EAE-BF5A-486C-A8C5-ECC9F3942E4B}">
                <a14:imgProps xmlns:a14="http://schemas.microsoft.com/office/drawing/2010/main">
                  <a14:imgLayer r:embed="rId39">
                    <a14:imgEffect>
                      <a14:brightnessContrast bright="-8000"/>
                    </a14:imgEffect>
                  </a14:imgLayer>
                </a14:imgProps>
              </a:ext>
              <a:ext uri="{28A0092B-C50C-407E-A947-70E740481C1C}">
                <a14:useLocalDpi xmlns:a14="http://schemas.microsoft.com/office/drawing/2010/main" val="0"/>
              </a:ext>
            </a:extLst>
          </a:blip>
          <a:srcRect r="64013"/>
          <a:stretch/>
        </p:blipFill>
        <p:spPr bwMode="gray">
          <a:xfrm>
            <a:off x="11589389" y="6371813"/>
            <a:ext cx="413113" cy="316833"/>
          </a:xfrm>
          <a:prstGeom prst="rect">
            <a:avLst/>
          </a:prstGeom>
        </p:spPr>
      </p:pic>
      <p:sp>
        <p:nvSpPr>
          <p:cNvPr id="15" name="bar">
            <a:extLst>
              <a:ext uri="{FF2B5EF4-FFF2-40B4-BE49-F238E27FC236}">
                <a16:creationId xmlns:a16="http://schemas.microsoft.com/office/drawing/2014/main" id="{49D9F131-2158-4CE8-878F-18E76BB55EA7}"/>
              </a:ext>
            </a:extLst>
          </p:cNvPr>
          <p:cNvSpPr/>
          <p:nvPr/>
        </p:nvSpPr>
        <p:spPr bwMode="gray">
          <a:xfrm>
            <a:off x="10890251" y="6133759"/>
            <a:ext cx="1132416" cy="69195"/>
          </a:xfrm>
          <a:prstGeom prst="rect">
            <a:avLst/>
          </a:prstGeom>
          <a:solidFill>
            <a:schemeClr val="accent1"/>
          </a:solidFill>
          <a:ln w="9525" cap="flat" cmpd="sng" algn="ctr">
            <a:noFill/>
            <a:prstDash val="solid"/>
            <a:round/>
            <a:headEnd type="none" w="med" len="med"/>
            <a:tailEnd type="none" w="med" len="med"/>
          </a:ln>
          <a:effectLst/>
        </p:spPr>
        <p:txBody>
          <a:bodyPr rot="0" spcFirstLastPara="0" vertOverflow="overflow" horzOverflow="overflow" vert="horz" wrap="square" lIns="121920" tIns="60960" rIns="121920" bIns="60960" numCol="1" spcCol="0" rtlCol="0" fromWordArt="0" anchor="t" anchorCtr="0" forceAA="0" compatLnSpc="1">
            <a:prstTxWarp prst="textNoShape">
              <a:avLst/>
            </a:prstTxWarp>
            <a:noAutofit/>
          </a:bodyPr>
          <a:lstStyle/>
          <a:p>
            <a:pPr eaLnBrk="0" fontAlgn="base" hangingPunct="0">
              <a:spcBef>
                <a:spcPct val="0"/>
              </a:spcBef>
              <a:spcAft>
                <a:spcPct val="0"/>
              </a:spcAft>
            </a:pPr>
            <a:endParaRPr lang="de-DE" sz="2400" err="1">
              <a:solidFill>
                <a:schemeClr val="tx2"/>
              </a:solidFill>
              <a:latin typeface="Arial" charset="0"/>
            </a:endParaRPr>
          </a:p>
        </p:txBody>
      </p:sp>
      <p:sp>
        <p:nvSpPr>
          <p:cNvPr id="9" name="Fußzeile">
            <a:extLst>
              <a:ext uri="{FF2B5EF4-FFF2-40B4-BE49-F238E27FC236}">
                <a16:creationId xmlns:a16="http://schemas.microsoft.com/office/drawing/2014/main" id="{19B70EF4-7BC8-4A19-AF2F-96476732805A}"/>
              </a:ext>
            </a:extLst>
          </p:cNvPr>
          <p:cNvSpPr>
            <a:spLocks noGrp="1"/>
          </p:cNvSpPr>
          <p:nvPr>
            <p:ph type="ftr" sz="quarter" idx="3"/>
          </p:nvPr>
        </p:nvSpPr>
        <p:spPr bwMode="gray">
          <a:xfrm>
            <a:off x="2377363" y="6568513"/>
            <a:ext cx="7785972" cy="123111"/>
          </a:xfrm>
          <a:prstGeom prst="rect">
            <a:avLst/>
          </a:prstGeom>
        </p:spPr>
        <p:txBody>
          <a:bodyPr vert="horz" wrap="square" lIns="0" tIns="0" rIns="0" bIns="0" rtlCol="0" anchor="ctr">
            <a:spAutoFit/>
          </a:bodyPr>
          <a:lstStyle>
            <a:lvl1pPr algn="l">
              <a:defRPr sz="800" spc="51" baseline="0">
                <a:solidFill>
                  <a:schemeClr val="tx1">
                    <a:lumMod val="50000"/>
                    <a:lumOff val="50000"/>
                  </a:schemeClr>
                </a:solidFill>
                <a:latin typeface="Arial" panose="020B0604020202020204" pitchFamily="34" charset="0"/>
                <a:cs typeface="Arial" panose="020B0604020202020204" pitchFamily="34" charset="0"/>
              </a:defRPr>
            </a:lvl1pPr>
          </a:lstStyle>
          <a:p>
            <a:endParaRPr lang="de-DE"/>
          </a:p>
        </p:txBody>
      </p:sp>
      <p:sp>
        <p:nvSpPr>
          <p:cNvPr id="10" name="Datum">
            <a:extLst>
              <a:ext uri="{FF2B5EF4-FFF2-40B4-BE49-F238E27FC236}">
                <a16:creationId xmlns:a16="http://schemas.microsoft.com/office/drawing/2014/main" id="{6ED51528-C082-4A1A-9A13-B0D2B18590A6}"/>
              </a:ext>
            </a:extLst>
          </p:cNvPr>
          <p:cNvSpPr>
            <a:spLocks noGrp="1"/>
          </p:cNvSpPr>
          <p:nvPr>
            <p:ph type="dt" sz="half" idx="2"/>
          </p:nvPr>
        </p:nvSpPr>
        <p:spPr bwMode="gray">
          <a:xfrm>
            <a:off x="1412557" y="6568511"/>
            <a:ext cx="711519" cy="123111"/>
          </a:xfrm>
          <a:prstGeom prst="rect">
            <a:avLst/>
          </a:prstGeom>
        </p:spPr>
        <p:txBody>
          <a:bodyPr vert="horz" wrap="square" lIns="0" tIns="0" rIns="0" bIns="0" rtlCol="0" anchor="ctr">
            <a:spAutoFit/>
          </a:bodyPr>
          <a:lstStyle>
            <a:lvl1pPr>
              <a:defRPr lang="de-DE" sz="800" spc="51" baseline="0" smtClean="0">
                <a:solidFill>
                  <a:schemeClr val="tx1">
                    <a:lumMod val="50000"/>
                    <a:lumOff val="50000"/>
                  </a:schemeClr>
                </a:solidFill>
                <a:latin typeface="Arial" panose="020B0604020202020204" pitchFamily="34" charset="0"/>
                <a:cs typeface="Arial" panose="020B0604020202020204" pitchFamily="34" charset="0"/>
              </a:defRPr>
            </a:lvl1pPr>
          </a:lstStyle>
          <a:p>
            <a:fld id="{D414CC3B-E4E3-4FB7-9CE0-769A0E72853D}" type="datetimeFigureOut">
              <a:rPr lang="de-DE" smtClean="0"/>
              <a:t>07.06.2021</a:t>
            </a:fld>
            <a:endParaRPr lang="de-DE"/>
          </a:p>
        </p:txBody>
      </p:sp>
      <p:sp>
        <p:nvSpPr>
          <p:cNvPr id="5" name="Foliennummernplatzhalter">
            <a:extLst>
              <a:ext uri="{FF2B5EF4-FFF2-40B4-BE49-F238E27FC236}">
                <a16:creationId xmlns:a16="http://schemas.microsoft.com/office/drawing/2014/main" id="{4CDA9225-2A86-4401-A66D-D1B6B89C6007}"/>
              </a:ext>
            </a:extLst>
          </p:cNvPr>
          <p:cNvSpPr>
            <a:spLocks noGrp="1"/>
          </p:cNvSpPr>
          <p:nvPr>
            <p:ph type="sldNum" sz="quarter" idx="4"/>
          </p:nvPr>
        </p:nvSpPr>
        <p:spPr bwMode="gray">
          <a:xfrm>
            <a:off x="599756" y="6568511"/>
            <a:ext cx="601133" cy="123111"/>
          </a:xfrm>
          <a:prstGeom prst="rect">
            <a:avLst/>
          </a:prstGeom>
        </p:spPr>
        <p:txBody>
          <a:bodyPr vert="horz" wrap="square" lIns="0" tIns="0" rIns="0" bIns="0" rtlCol="0" anchor="ctr">
            <a:spAutoFit/>
          </a:bodyPr>
          <a:lstStyle>
            <a:lvl1pPr algn="l">
              <a:defRPr lang="de-DE" sz="800" spc="51" baseline="0" smtClean="0">
                <a:solidFill>
                  <a:schemeClr val="tx2"/>
                </a:solidFill>
                <a:latin typeface="Arial" panose="020B0604020202020204" pitchFamily="34" charset="0"/>
                <a:cs typeface="Arial" panose="020B0604020202020204" pitchFamily="34" charset="0"/>
              </a:defRPr>
            </a:lvl1pPr>
          </a:lstStyle>
          <a:p>
            <a:fld id="{453A4F7E-04D6-4187-9A68-B6D37A0800CA}" type="slidenum">
              <a:rPr lang="de-DE" smtClean="0"/>
              <a:t>‹Nr.›</a:t>
            </a:fld>
            <a:endParaRPr lang="de-DE"/>
          </a:p>
        </p:txBody>
      </p:sp>
      <p:cxnSp>
        <p:nvCxnSpPr>
          <p:cNvPr id="14" name="Trennlinie 2">
            <a:extLst>
              <a:ext uri="{FF2B5EF4-FFF2-40B4-BE49-F238E27FC236}">
                <a16:creationId xmlns:a16="http://schemas.microsoft.com/office/drawing/2014/main" id="{BA7763BA-D29F-4859-88A9-E457D7D05001}"/>
              </a:ext>
            </a:extLst>
          </p:cNvPr>
          <p:cNvCxnSpPr>
            <a:cxnSpLocks/>
          </p:cNvCxnSpPr>
          <p:nvPr/>
        </p:nvCxnSpPr>
        <p:spPr bwMode="gray">
          <a:xfrm>
            <a:off x="2192865" y="6575619"/>
            <a:ext cx="0" cy="103716"/>
          </a:xfrm>
          <a:prstGeom prst="line">
            <a:avLst/>
          </a:prstGeom>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2" name="Trennline 1">
            <a:extLst>
              <a:ext uri="{FF2B5EF4-FFF2-40B4-BE49-F238E27FC236}">
                <a16:creationId xmlns:a16="http://schemas.microsoft.com/office/drawing/2014/main" id="{D7B3BF4D-6640-4657-BD72-5F4E0852873A}"/>
              </a:ext>
            </a:extLst>
          </p:cNvPr>
          <p:cNvCxnSpPr>
            <a:cxnSpLocks/>
          </p:cNvCxnSpPr>
          <p:nvPr/>
        </p:nvCxnSpPr>
        <p:spPr bwMode="gray">
          <a:xfrm>
            <a:off x="1223760" y="6575619"/>
            <a:ext cx="0" cy="103716"/>
          </a:xfrm>
          <a:prstGeom prst="line">
            <a:avLst/>
          </a:prstGeom>
          <a:ln w="952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 name="Text"/>
          <p:cNvSpPr>
            <a:spLocks noGrp="1"/>
          </p:cNvSpPr>
          <p:nvPr>
            <p:ph type="body" idx="1"/>
          </p:nvPr>
        </p:nvSpPr>
        <p:spPr bwMode="gray">
          <a:xfrm>
            <a:off x="599757" y="1361292"/>
            <a:ext cx="9563579" cy="4660627"/>
          </a:xfrm>
          <a:prstGeom prst="rect">
            <a:avLst/>
          </a:prstGeom>
        </p:spPr>
        <p:txBody>
          <a:bodyPr vert="horz" lIns="0" tIns="0" rIns="72000" bIns="0" rtlCol="0">
            <a:noAutofit/>
          </a:bodyPr>
          <a:lstStyle/>
          <a:p>
            <a:pPr lvl="0"/>
            <a:r>
              <a:rPr lang="de-DE"/>
              <a:t>Mastertextformat bearbeiten</a:t>
            </a:r>
          </a:p>
          <a:p>
            <a:pPr lvl="1">
              <a:buClr>
                <a:schemeClr val="accent1"/>
              </a:buClr>
            </a:pPr>
            <a:r>
              <a:rPr lang="de-DE"/>
              <a:t>Zweite Ebene</a:t>
            </a:r>
          </a:p>
          <a:p>
            <a:pPr lvl="2">
              <a:buClr>
                <a:schemeClr val="accent1"/>
              </a:buClr>
            </a:pPr>
            <a:r>
              <a:rPr lang="de-DE"/>
              <a:t>Dritte Ebene</a:t>
            </a:r>
          </a:p>
        </p:txBody>
      </p:sp>
      <p:sp>
        <p:nvSpPr>
          <p:cNvPr id="22" name="Headline">
            <a:extLst>
              <a:ext uri="{FF2B5EF4-FFF2-40B4-BE49-F238E27FC236}">
                <a16:creationId xmlns:a16="http://schemas.microsoft.com/office/drawing/2014/main" id="{288DB87F-225C-44F9-8B2F-85DB9A3E0803}"/>
              </a:ext>
            </a:extLst>
          </p:cNvPr>
          <p:cNvSpPr>
            <a:spLocks noGrp="1"/>
          </p:cNvSpPr>
          <p:nvPr>
            <p:ph type="title"/>
          </p:nvPr>
        </p:nvSpPr>
        <p:spPr bwMode="gray">
          <a:xfrm>
            <a:off x="599756" y="320283"/>
            <a:ext cx="9563579" cy="720725"/>
          </a:xfrm>
          <a:prstGeom prst="rect">
            <a:avLst/>
          </a:prstGeom>
        </p:spPr>
        <p:txBody>
          <a:bodyPr vert="horz" lIns="0" tIns="0" rIns="72000" bIns="0" rtlCol="0" anchor="b">
            <a:noAutofit/>
          </a:bodyPr>
          <a:lstStyle/>
          <a:p>
            <a:endParaRPr lang="de-DE"/>
          </a:p>
        </p:txBody>
      </p:sp>
      <p:grpSp>
        <p:nvGrpSpPr>
          <p:cNvPr id="11" name="Key Visual">
            <a:extLst>
              <a:ext uri="{FF2B5EF4-FFF2-40B4-BE49-F238E27FC236}">
                <a16:creationId xmlns:a16="http://schemas.microsoft.com/office/drawing/2014/main" id="{2CAAF6AE-C1E7-4D03-A93A-78DC98C726C9}"/>
              </a:ext>
            </a:extLst>
          </p:cNvPr>
          <p:cNvGrpSpPr/>
          <p:nvPr userDrawn="1"/>
        </p:nvGrpSpPr>
        <p:grpSpPr bwMode="gray">
          <a:xfrm flipV="1">
            <a:off x="164180" y="5311118"/>
            <a:ext cx="3094437" cy="822639"/>
            <a:chOff x="4846637" y="119557"/>
            <a:chExt cx="3783013" cy="1005693"/>
          </a:xfrm>
        </p:grpSpPr>
        <p:sp>
          <p:nvSpPr>
            <p:cNvPr id="13" name="Freihandform: Form 12">
              <a:extLst>
                <a:ext uri="{FF2B5EF4-FFF2-40B4-BE49-F238E27FC236}">
                  <a16:creationId xmlns:a16="http://schemas.microsoft.com/office/drawing/2014/main" id="{120F187F-CA65-4D0E-9B9A-345907BD547C}"/>
                </a:ext>
              </a:extLst>
            </p:cNvPr>
            <p:cNvSpPr/>
            <p:nvPr userDrawn="1"/>
          </p:nvSpPr>
          <p:spPr bwMode="gray">
            <a:xfrm>
              <a:off x="4846637" y="119557"/>
              <a:ext cx="3783013" cy="1003198"/>
            </a:xfrm>
            <a:custGeom>
              <a:avLst/>
              <a:gdLst>
                <a:gd name="connsiteX0" fmla="*/ 0 w 6644156"/>
                <a:gd name="connsiteY0" fmla="*/ 0 h 1761930"/>
                <a:gd name="connsiteX1" fmla="*/ 6644156 w 6644156"/>
                <a:gd name="connsiteY1" fmla="*/ 0 h 1761930"/>
                <a:gd name="connsiteX2" fmla="*/ 5593080 w 6644156"/>
                <a:gd name="connsiteY2" fmla="*/ 838200 h 1761930"/>
                <a:gd name="connsiteX3" fmla="*/ 4465320 w 6644156"/>
                <a:gd name="connsiteY3" fmla="*/ 426720 h 1761930"/>
                <a:gd name="connsiteX4" fmla="*/ 934433 w 6644156"/>
                <a:gd name="connsiteY4" fmla="*/ 1761930 h 1761930"/>
                <a:gd name="connsiteX5" fmla="*/ 0 w 6644156"/>
                <a:gd name="connsiteY5" fmla="*/ 1052662 h 1761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44156" h="1761930">
                  <a:moveTo>
                    <a:pt x="0" y="0"/>
                  </a:moveTo>
                  <a:lnTo>
                    <a:pt x="6644156" y="0"/>
                  </a:lnTo>
                  <a:lnTo>
                    <a:pt x="5593080" y="838200"/>
                  </a:lnTo>
                  <a:lnTo>
                    <a:pt x="4465320" y="426720"/>
                  </a:lnTo>
                  <a:lnTo>
                    <a:pt x="934433" y="1761930"/>
                  </a:lnTo>
                  <a:lnTo>
                    <a:pt x="0" y="1052662"/>
                  </a:lnTo>
                  <a:close/>
                </a:path>
              </a:pathLst>
            </a:custGeom>
            <a:blipFill>
              <a:blip r:embed="rId40"/>
              <a:srcRect/>
              <a:stretch>
                <a:fillRect l="-225" r="-225"/>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7" name="Freihandform: Form 16">
              <a:extLst>
                <a:ext uri="{FF2B5EF4-FFF2-40B4-BE49-F238E27FC236}">
                  <a16:creationId xmlns:a16="http://schemas.microsoft.com/office/drawing/2014/main" id="{8D434967-8068-48D6-AA0F-82C156B41223}"/>
                </a:ext>
              </a:extLst>
            </p:cNvPr>
            <p:cNvSpPr/>
            <p:nvPr userDrawn="1"/>
          </p:nvSpPr>
          <p:spPr bwMode="gray">
            <a:xfrm>
              <a:off x="4920060" y="119557"/>
              <a:ext cx="1036212" cy="1005693"/>
            </a:xfrm>
            <a:custGeom>
              <a:avLst/>
              <a:gdLst>
                <a:gd name="connsiteX0" fmla="*/ 0 w 1978500"/>
                <a:gd name="connsiteY0" fmla="*/ 0 h 1920227"/>
                <a:gd name="connsiteX1" fmla="*/ 1978500 w 1978500"/>
                <a:gd name="connsiteY1" fmla="*/ 0 h 1920227"/>
                <a:gd name="connsiteX2" fmla="*/ 876998 w 1978500"/>
                <a:gd name="connsiteY2" fmla="*/ 1920227 h 1920227"/>
              </a:gdLst>
              <a:ahLst/>
              <a:cxnLst>
                <a:cxn ang="0">
                  <a:pos x="connsiteX0" y="connsiteY0"/>
                </a:cxn>
                <a:cxn ang="0">
                  <a:pos x="connsiteX1" y="connsiteY1"/>
                </a:cxn>
                <a:cxn ang="0">
                  <a:pos x="connsiteX2" y="connsiteY2"/>
                </a:cxn>
              </a:cxnLst>
              <a:rect l="l" t="t" r="r" b="b"/>
              <a:pathLst>
                <a:path w="1978500" h="1920227">
                  <a:moveTo>
                    <a:pt x="0" y="0"/>
                  </a:moveTo>
                  <a:lnTo>
                    <a:pt x="1978500" y="0"/>
                  </a:lnTo>
                  <a:lnTo>
                    <a:pt x="876998" y="1920227"/>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a:p>
          </p:txBody>
        </p:sp>
        <p:sp>
          <p:nvSpPr>
            <p:cNvPr id="18" name="Freihandform: Form 17">
              <a:extLst>
                <a:ext uri="{FF2B5EF4-FFF2-40B4-BE49-F238E27FC236}">
                  <a16:creationId xmlns:a16="http://schemas.microsoft.com/office/drawing/2014/main" id="{F3A27094-128B-40E7-B126-68718DC4F2D7}"/>
                </a:ext>
              </a:extLst>
            </p:cNvPr>
            <p:cNvSpPr/>
            <p:nvPr userDrawn="1"/>
          </p:nvSpPr>
          <p:spPr bwMode="gray">
            <a:xfrm>
              <a:off x="7610197" y="119557"/>
              <a:ext cx="508146" cy="477657"/>
            </a:xfrm>
            <a:custGeom>
              <a:avLst/>
              <a:gdLst>
                <a:gd name="connsiteX0" fmla="*/ 0 w 970232"/>
                <a:gd name="connsiteY0" fmla="*/ 0 h 912018"/>
                <a:gd name="connsiteX1" fmla="*/ 970232 w 970232"/>
                <a:gd name="connsiteY1" fmla="*/ 0 h 912018"/>
                <a:gd name="connsiteX2" fmla="*/ 804720 w 970232"/>
                <a:gd name="connsiteY2" fmla="*/ 912018 h 912018"/>
              </a:gdLst>
              <a:ahLst/>
              <a:cxnLst>
                <a:cxn ang="0">
                  <a:pos x="connsiteX0" y="connsiteY0"/>
                </a:cxn>
                <a:cxn ang="0">
                  <a:pos x="connsiteX1" y="connsiteY1"/>
                </a:cxn>
                <a:cxn ang="0">
                  <a:pos x="connsiteX2" y="connsiteY2"/>
                </a:cxn>
              </a:cxnLst>
              <a:rect l="l" t="t" r="r" b="b"/>
              <a:pathLst>
                <a:path w="970232" h="912018">
                  <a:moveTo>
                    <a:pt x="0" y="0"/>
                  </a:moveTo>
                  <a:lnTo>
                    <a:pt x="970232" y="0"/>
                  </a:lnTo>
                  <a:lnTo>
                    <a:pt x="804720" y="912018"/>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a:p>
          </p:txBody>
        </p:sp>
        <p:sp>
          <p:nvSpPr>
            <p:cNvPr id="19" name="Freihandform: Form 18">
              <a:extLst>
                <a:ext uri="{FF2B5EF4-FFF2-40B4-BE49-F238E27FC236}">
                  <a16:creationId xmlns:a16="http://schemas.microsoft.com/office/drawing/2014/main" id="{03832C81-2ABE-496B-9A69-BDC6DAD1B038}"/>
                </a:ext>
              </a:extLst>
            </p:cNvPr>
            <p:cNvSpPr/>
            <p:nvPr userDrawn="1"/>
          </p:nvSpPr>
          <p:spPr bwMode="gray">
            <a:xfrm flipH="1">
              <a:off x="7164646" y="119557"/>
              <a:ext cx="951008" cy="481890"/>
            </a:xfrm>
            <a:custGeom>
              <a:avLst/>
              <a:gdLst>
                <a:gd name="connsiteX0" fmla="*/ 1815814 w 1815814"/>
                <a:gd name="connsiteY0" fmla="*/ 0 h 920101"/>
                <a:gd name="connsiteX1" fmla="*/ 0 w 1815814"/>
                <a:gd name="connsiteY1" fmla="*/ 0 h 920101"/>
                <a:gd name="connsiteX2" fmla="*/ 161054 w 1815814"/>
                <a:gd name="connsiteY2" fmla="*/ 920101 h 920101"/>
              </a:gdLst>
              <a:ahLst/>
              <a:cxnLst>
                <a:cxn ang="0">
                  <a:pos x="connsiteX0" y="connsiteY0"/>
                </a:cxn>
                <a:cxn ang="0">
                  <a:pos x="connsiteX1" y="connsiteY1"/>
                </a:cxn>
                <a:cxn ang="0">
                  <a:pos x="connsiteX2" y="connsiteY2"/>
                </a:cxn>
              </a:cxnLst>
              <a:rect l="l" t="t" r="r" b="b"/>
              <a:pathLst>
                <a:path w="1815814" h="920101">
                  <a:moveTo>
                    <a:pt x="1815814" y="0"/>
                  </a:moveTo>
                  <a:lnTo>
                    <a:pt x="0" y="0"/>
                  </a:lnTo>
                  <a:lnTo>
                    <a:pt x="161054" y="920101"/>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a:p>
          </p:txBody>
        </p:sp>
        <p:sp>
          <p:nvSpPr>
            <p:cNvPr id="20" name="Freihandform: Form 19">
              <a:extLst>
                <a:ext uri="{FF2B5EF4-FFF2-40B4-BE49-F238E27FC236}">
                  <a16:creationId xmlns:a16="http://schemas.microsoft.com/office/drawing/2014/main" id="{306DD76B-6EA0-4FDF-823F-6485E9DD0C4E}"/>
                </a:ext>
              </a:extLst>
            </p:cNvPr>
            <p:cNvSpPr/>
            <p:nvPr userDrawn="1"/>
          </p:nvSpPr>
          <p:spPr bwMode="gray">
            <a:xfrm>
              <a:off x="4920060" y="119557"/>
              <a:ext cx="2146640" cy="1005693"/>
            </a:xfrm>
            <a:custGeom>
              <a:avLst/>
              <a:gdLst>
                <a:gd name="connsiteX0" fmla="*/ 0 w 4098704"/>
                <a:gd name="connsiteY0" fmla="*/ 0 h 1920227"/>
                <a:gd name="connsiteX1" fmla="*/ 4098704 w 4098704"/>
                <a:gd name="connsiteY1" fmla="*/ 0 h 1920227"/>
                <a:gd name="connsiteX2" fmla="*/ 876998 w 4098704"/>
                <a:gd name="connsiteY2" fmla="*/ 1920227 h 1920227"/>
              </a:gdLst>
              <a:ahLst/>
              <a:cxnLst>
                <a:cxn ang="0">
                  <a:pos x="connsiteX0" y="connsiteY0"/>
                </a:cxn>
                <a:cxn ang="0">
                  <a:pos x="connsiteX1" y="connsiteY1"/>
                </a:cxn>
                <a:cxn ang="0">
                  <a:pos x="connsiteX2" y="connsiteY2"/>
                </a:cxn>
              </a:cxnLst>
              <a:rect l="l" t="t" r="r" b="b"/>
              <a:pathLst>
                <a:path w="4098704" h="1920227">
                  <a:moveTo>
                    <a:pt x="0" y="0"/>
                  </a:moveTo>
                  <a:lnTo>
                    <a:pt x="4098704" y="0"/>
                  </a:lnTo>
                  <a:lnTo>
                    <a:pt x="876998" y="1920227"/>
                  </a:lnTo>
                  <a:close/>
                </a:path>
              </a:pathLst>
            </a:custGeom>
            <a:solidFill>
              <a:schemeClr val="bg1">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sz="2400"/>
            </a:p>
          </p:txBody>
        </p:sp>
      </p:grpSp>
    </p:spTree>
    <p:extLst>
      <p:ext uri="{BB962C8B-B14F-4D97-AF65-F5344CB8AC3E}">
        <p14:creationId xmlns:p14="http://schemas.microsoft.com/office/powerpoint/2010/main" val="1285982820"/>
      </p:ext>
    </p:extLst>
  </p:cSld>
  <p:clrMap bg1="lt1" tx1="dk1" bg2="lt2" tx2="dk2" accent1="accent1" accent2="accent2" accent3="accent3" accent4="accent4" accent5="accent5" accent6="accent6" hlink="hlink" folHlink="folHlink"/>
  <p:sldLayoutIdLst>
    <p:sldLayoutId id="2147483672" r:id="rId1"/>
    <p:sldLayoutId id="2147483666" r:id="rId2"/>
    <p:sldLayoutId id="2147483667" r:id="rId3"/>
    <p:sldLayoutId id="2147483669" r:id="rId4"/>
    <p:sldLayoutId id="2147483671" r:id="rId5"/>
    <p:sldLayoutId id="2147483673" r:id="rId6"/>
    <p:sldLayoutId id="2147483674" r:id="rId7"/>
    <p:sldLayoutId id="2147483675" r:id="rId8"/>
    <p:sldLayoutId id="2147483676" r:id="rId9"/>
    <p:sldLayoutId id="2147483677" r:id="rId10"/>
    <p:sldLayoutId id="2147483678" r:id="rId11"/>
    <p:sldLayoutId id="2147483679" r:id="rId12"/>
    <p:sldLayoutId id="2147483680" r:id="rId13"/>
    <p:sldLayoutId id="2147483681" r:id="rId14"/>
    <p:sldLayoutId id="2147483682" r:id="rId15"/>
    <p:sldLayoutId id="2147483683" r:id="rId16"/>
    <p:sldLayoutId id="2147483684" r:id="rId17"/>
    <p:sldLayoutId id="2147483685" r:id="rId18"/>
    <p:sldLayoutId id="2147483686" r:id="rId19"/>
    <p:sldLayoutId id="2147483687" r:id="rId20"/>
    <p:sldLayoutId id="2147483688" r:id="rId21"/>
    <p:sldLayoutId id="2147483689" r:id="rId22"/>
    <p:sldLayoutId id="2147483690" r:id="rId23"/>
    <p:sldLayoutId id="2147483691" r:id="rId24"/>
    <p:sldLayoutId id="2147483692" r:id="rId25"/>
    <p:sldLayoutId id="2147483693" r:id="rId26"/>
    <p:sldLayoutId id="2147483694" r:id="rId27"/>
    <p:sldLayoutId id="2147483695" r:id="rId28"/>
    <p:sldLayoutId id="2147483696" r:id="rId29"/>
    <p:sldLayoutId id="2147483697" r:id="rId30"/>
    <p:sldLayoutId id="2147483698" r:id="rId31"/>
    <p:sldLayoutId id="2147483699" r:id="rId32"/>
    <p:sldLayoutId id="2147483700" r:id="rId33"/>
    <p:sldLayoutId id="2147483702" r:id="rId34"/>
    <p:sldLayoutId id="2147483703" r:id="rId35"/>
    <p:sldLayoutId id="2147483704" r:id="rId36"/>
  </p:sldLayoutIdLst>
  <p:transition>
    <p:fade/>
  </p:transition>
  <p:txStyles>
    <p:titleStyle>
      <a:lvl1pPr algn="l" defTabSz="914377" rtl="0" eaLnBrk="1" latinLnBrk="0" hangingPunct="1">
        <a:lnSpc>
          <a:spcPct val="90000"/>
        </a:lnSpc>
        <a:spcBef>
          <a:spcPct val="0"/>
        </a:spcBef>
        <a:buNone/>
        <a:defRPr sz="2400" b="1" kern="1200" cap="none" baseline="0">
          <a:solidFill>
            <a:schemeClr val="tx1"/>
          </a:solidFill>
          <a:latin typeface="+mj-lt"/>
          <a:ea typeface="+mj-ea"/>
          <a:cs typeface="+mj-cs"/>
        </a:defRPr>
      </a:lvl1pPr>
    </p:titleStyle>
    <p:bodyStyle>
      <a:lvl1pPr marL="0" indent="0" algn="l" defTabSz="914377" rtl="0" eaLnBrk="1" latinLnBrk="0" hangingPunct="1">
        <a:lnSpc>
          <a:spcPct val="90000"/>
        </a:lnSpc>
        <a:spcBef>
          <a:spcPts val="800"/>
        </a:spcBef>
        <a:buFont typeface="Arial" panose="020B0604020202020204" pitchFamily="34" charset="0"/>
        <a:buNone/>
        <a:defRPr lang="de-DE" sz="1600" kern="1200" dirty="0" smtClean="0">
          <a:solidFill>
            <a:schemeClr val="tx1"/>
          </a:solidFill>
          <a:latin typeface="+mn-lt"/>
          <a:ea typeface="+mn-ea"/>
          <a:cs typeface="+mn-cs"/>
        </a:defRPr>
      </a:lvl1pPr>
      <a:lvl2pPr marL="241294" indent="-241294" algn="l" defTabSz="914377" rtl="0" eaLnBrk="1" latinLnBrk="0" hangingPunct="1">
        <a:lnSpc>
          <a:spcPct val="90000"/>
        </a:lnSpc>
        <a:spcBef>
          <a:spcPts val="800"/>
        </a:spcBef>
        <a:buClr>
          <a:schemeClr val="accent1"/>
        </a:buClr>
        <a:buFont typeface="Wingdings" panose="05000000000000000000" pitchFamily="2" charset="2"/>
        <a:buChar char="§"/>
        <a:defRPr lang="de-DE" sz="1600" kern="1200" dirty="0" smtClean="0">
          <a:solidFill>
            <a:schemeClr val="tx1"/>
          </a:solidFill>
          <a:latin typeface="+mn-lt"/>
          <a:ea typeface="+mn-ea"/>
          <a:cs typeface="+mn-cs"/>
        </a:defRPr>
      </a:lvl2pPr>
      <a:lvl3pPr marL="476239" indent="-234945" algn="l" defTabSz="914377" rtl="0" eaLnBrk="1" latinLnBrk="0" hangingPunct="1">
        <a:lnSpc>
          <a:spcPct val="90000"/>
        </a:lnSpc>
        <a:spcBef>
          <a:spcPts val="800"/>
        </a:spcBef>
        <a:buClr>
          <a:schemeClr val="accent1"/>
        </a:buClr>
        <a:buFont typeface="Symbol" panose="05050102010706020507" pitchFamily="18" charset="2"/>
        <a:buChar char="-"/>
        <a:defRPr lang="de-DE" sz="1467" kern="1200" dirty="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orient="horz" pos="78">
          <p15:clr>
            <a:srgbClr val="F26B43"/>
          </p15:clr>
        </p15:guide>
        <p15:guide id="5" orient="horz" pos="3162">
          <p15:clr>
            <a:srgbClr val="F26B43"/>
          </p15:clr>
        </p15:guide>
        <p15:guide id="7" pos="5680">
          <p15:clr>
            <a:srgbClr val="F26B43"/>
          </p15:clr>
        </p15:guide>
        <p15:guide id="8" pos="77">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CA817EAF-FE14-49CF-A2A6-CC0BE318A4F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p>
        </p:txBody>
      </p:sp>
      <p:sp>
        <p:nvSpPr>
          <p:cNvPr id="3" name="Textplatzhalter 2">
            <a:extLst>
              <a:ext uri="{FF2B5EF4-FFF2-40B4-BE49-F238E27FC236}">
                <a16:creationId xmlns:a16="http://schemas.microsoft.com/office/drawing/2014/main" id="{54EBF40A-CC03-4D6A-9ECB-505FDC83BBE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9590C2A4-2799-40FF-AB3C-1F959011289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0933A91-B667-413B-8D5D-AED743E93E45}" type="datetimeFigureOut">
              <a:rPr lang="de-DE" smtClean="0"/>
              <a:t>07.06.2021</a:t>
            </a:fld>
            <a:endParaRPr lang="de-DE"/>
          </a:p>
        </p:txBody>
      </p:sp>
      <p:sp>
        <p:nvSpPr>
          <p:cNvPr id="5" name="Fußzeilenplatzhalter 4">
            <a:extLst>
              <a:ext uri="{FF2B5EF4-FFF2-40B4-BE49-F238E27FC236}">
                <a16:creationId xmlns:a16="http://schemas.microsoft.com/office/drawing/2014/main" id="{7B737D2F-F14B-4A5B-9B18-54CABF866AC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a:extLst>
              <a:ext uri="{FF2B5EF4-FFF2-40B4-BE49-F238E27FC236}">
                <a16:creationId xmlns:a16="http://schemas.microsoft.com/office/drawing/2014/main" id="{69C1F7EE-5DBC-4975-9B3E-46960913542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6749599-A71F-4AFA-951F-C6C28F6733EF}" type="slidenum">
              <a:rPr lang="de-DE" smtClean="0"/>
              <a:t>‹Nr.›</a:t>
            </a:fld>
            <a:endParaRPr lang="de-DE"/>
          </a:p>
        </p:txBody>
      </p:sp>
    </p:spTree>
    <p:extLst>
      <p:ext uri="{BB962C8B-B14F-4D97-AF65-F5344CB8AC3E}">
        <p14:creationId xmlns:p14="http://schemas.microsoft.com/office/powerpoint/2010/main" val="906829739"/>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16.xml"/><Relationship Id="rId4" Type="http://schemas.openxmlformats.org/officeDocument/2006/relationships/image" Target="../media/image14.jpeg"/></Relationships>
</file>

<file path=ppt/slides/_rels/slide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xml"/><Relationship Id="rId1" Type="http://schemas.openxmlformats.org/officeDocument/2006/relationships/slideLayout" Target="../slideLayouts/slideLayout33.xml"/><Relationship Id="rId4" Type="http://schemas.openxmlformats.org/officeDocument/2006/relationships/image" Target="../media/image19.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4A8596C-F3B3-4490-B3B9-DC528EEACE86}"/>
              </a:ext>
            </a:extLst>
          </p:cNvPr>
          <p:cNvSpPr>
            <a:spLocks noGrp="1"/>
          </p:cNvSpPr>
          <p:nvPr>
            <p:ph type="title"/>
          </p:nvPr>
        </p:nvSpPr>
        <p:spPr>
          <a:xfrm>
            <a:off x="599755" y="268913"/>
            <a:ext cx="11422911" cy="720725"/>
          </a:xfrm>
        </p:spPr>
        <p:txBody>
          <a:bodyPr/>
          <a:lstStyle/>
          <a:p>
            <a:r>
              <a:rPr lang="de-DE" dirty="0">
                <a:cs typeface="Calibri Light"/>
              </a:rPr>
              <a:t>Table </a:t>
            </a:r>
            <a:r>
              <a:rPr lang="de-DE" dirty="0" err="1">
                <a:cs typeface="Calibri Light"/>
              </a:rPr>
              <a:t>of</a:t>
            </a:r>
            <a:r>
              <a:rPr lang="de-DE" dirty="0">
                <a:cs typeface="Calibri Light"/>
              </a:rPr>
              <a:t> Contents</a:t>
            </a:r>
            <a:endParaRPr lang="de-DE" dirty="0"/>
          </a:p>
        </p:txBody>
      </p:sp>
      <p:sp>
        <p:nvSpPr>
          <p:cNvPr id="3" name="Textplatzhalter 2">
            <a:extLst>
              <a:ext uri="{FF2B5EF4-FFF2-40B4-BE49-F238E27FC236}">
                <a16:creationId xmlns:a16="http://schemas.microsoft.com/office/drawing/2014/main" id="{6D3C3C13-C926-44CD-99A7-063A8F2142B8}"/>
              </a:ext>
            </a:extLst>
          </p:cNvPr>
          <p:cNvSpPr>
            <a:spLocks noGrp="1"/>
          </p:cNvSpPr>
          <p:nvPr>
            <p:ph type="body" sz="quarter" idx="13"/>
          </p:nvPr>
        </p:nvSpPr>
        <p:spPr>
          <a:xfrm>
            <a:off x="5015253" y="1335011"/>
            <a:ext cx="5157227" cy="4660625"/>
          </a:xfrm>
        </p:spPr>
        <p:txBody>
          <a:bodyPr vert="horz" lIns="91440" tIns="45720" rIns="91440" bIns="45720" rtlCol="0" anchor="t">
            <a:normAutofit/>
          </a:bodyPr>
          <a:lstStyle/>
          <a:p>
            <a:pPr marL="304165" indent="-304165"/>
            <a:r>
              <a:rPr lang="de-DE" sz="2000" b="1" dirty="0" err="1">
                <a:cs typeface="Calibri"/>
              </a:rPr>
              <a:t>Introduction</a:t>
            </a:r>
            <a:endParaRPr lang="de-DE" sz="2000" b="1" dirty="0">
              <a:cs typeface="Calibri"/>
            </a:endParaRPr>
          </a:p>
          <a:p>
            <a:pPr marL="304165" indent="-304165"/>
            <a:r>
              <a:rPr lang="de-DE" sz="2000" b="1" dirty="0">
                <a:cs typeface="Calibri"/>
              </a:rPr>
              <a:t>Construction</a:t>
            </a:r>
          </a:p>
          <a:p>
            <a:pPr marL="304165" indent="-304165"/>
            <a:r>
              <a:rPr lang="de-DE" sz="2000" b="1" dirty="0">
                <a:cs typeface="Calibri"/>
              </a:rPr>
              <a:t>Studio Setting</a:t>
            </a:r>
            <a:endParaRPr lang="de-DE" sz="2000" b="1" dirty="0"/>
          </a:p>
          <a:p>
            <a:pPr marL="304165" indent="-304165"/>
            <a:endParaRPr lang="de-DE" sz="2000" b="1" dirty="0">
              <a:cs typeface="Calibri"/>
            </a:endParaRPr>
          </a:p>
          <a:p>
            <a:pPr marL="304165" indent="-304165"/>
            <a:endParaRPr lang="de-DE" sz="2000" b="1" dirty="0">
              <a:cs typeface="Calibri"/>
            </a:endParaRPr>
          </a:p>
          <a:p>
            <a:pPr marL="304165" indent="-304165"/>
            <a:r>
              <a:rPr lang="de-DE" sz="2000" b="1" dirty="0">
                <a:cs typeface="Calibri"/>
              </a:rPr>
              <a:t>Teaching Options</a:t>
            </a:r>
          </a:p>
          <a:p>
            <a:pPr marL="304165" indent="-304165"/>
            <a:endParaRPr lang="de-DE" dirty="0">
              <a:cs typeface="Calibri"/>
            </a:endParaRPr>
          </a:p>
        </p:txBody>
      </p:sp>
      <p:sp>
        <p:nvSpPr>
          <p:cNvPr id="4" name="Textplatzhalter 2">
            <a:extLst>
              <a:ext uri="{FF2B5EF4-FFF2-40B4-BE49-F238E27FC236}">
                <a16:creationId xmlns:a16="http://schemas.microsoft.com/office/drawing/2014/main" id="{BBAA6F5D-5245-404D-B08E-D8AFC616EC37}"/>
              </a:ext>
            </a:extLst>
          </p:cNvPr>
          <p:cNvSpPr txBox="1">
            <a:spLocks/>
          </p:cNvSpPr>
          <p:nvPr/>
        </p:nvSpPr>
        <p:spPr bwMode="gray">
          <a:xfrm>
            <a:off x="1263721" y="1315111"/>
            <a:ext cx="3751532" cy="4660625"/>
          </a:xfrm>
          <a:prstGeom prst="rect">
            <a:avLst/>
          </a:prstGeom>
        </p:spPr>
        <p:txBody>
          <a:bodyPr vert="horz" lIns="91440" tIns="45720" rIns="91440" bIns="45720" rtlCol="0" anchor="t">
            <a:noAutofit/>
          </a:bodyPr>
          <a:lstStyle>
            <a:lvl1pPr marL="304792" indent="-304792" algn="l" defTabSz="914377" rtl="0" eaLnBrk="1" latinLnBrk="0" hangingPunct="1">
              <a:lnSpc>
                <a:spcPct val="90000"/>
              </a:lnSpc>
              <a:spcBef>
                <a:spcPts val="2400"/>
              </a:spcBef>
              <a:buFont typeface="+mj-lt"/>
              <a:buAutoNum type="arabicPeriod"/>
              <a:defRPr lang="de-DE" sz="1600" kern="1200">
                <a:solidFill>
                  <a:schemeClr val="tx1"/>
                </a:solidFill>
                <a:latin typeface="+mn-lt"/>
                <a:ea typeface="+mn-ea"/>
                <a:cs typeface="+mn-cs"/>
              </a:defRPr>
            </a:lvl1pPr>
            <a:lvl2pPr marL="241294" indent="-241294" algn="l" defTabSz="914377" rtl="0" eaLnBrk="1" latinLnBrk="0" hangingPunct="1">
              <a:lnSpc>
                <a:spcPct val="90000"/>
              </a:lnSpc>
              <a:spcBef>
                <a:spcPts val="800"/>
              </a:spcBef>
              <a:buClr>
                <a:schemeClr val="accent1"/>
              </a:buClr>
              <a:buFont typeface="Wingdings" panose="05000000000000000000" pitchFamily="2" charset="2"/>
              <a:buChar char="§"/>
              <a:defRPr lang="de-DE" sz="1600" kern="1200" dirty="0" smtClean="0">
                <a:solidFill>
                  <a:schemeClr val="tx1"/>
                </a:solidFill>
                <a:latin typeface="+mn-lt"/>
                <a:ea typeface="+mn-ea"/>
                <a:cs typeface="+mn-cs"/>
              </a:defRPr>
            </a:lvl2pPr>
            <a:lvl3pPr marL="476239" indent="-234945" algn="l" defTabSz="914377" rtl="0" eaLnBrk="1" latinLnBrk="0" hangingPunct="1">
              <a:lnSpc>
                <a:spcPct val="90000"/>
              </a:lnSpc>
              <a:spcBef>
                <a:spcPts val="800"/>
              </a:spcBef>
              <a:buClr>
                <a:schemeClr val="accent1"/>
              </a:buClr>
              <a:buFont typeface="Symbol" panose="05050102010706020507" pitchFamily="18" charset="2"/>
              <a:buChar char="-"/>
              <a:defRPr lang="de-DE" sz="1467" kern="1200" dirty="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de-DE" sz="2000" b="1" dirty="0" err="1">
                <a:solidFill>
                  <a:schemeClr val="accent1"/>
                </a:solidFill>
                <a:cs typeface="Calibri"/>
              </a:rPr>
              <a:t>Lightboard</a:t>
            </a:r>
            <a:r>
              <a:rPr lang="de-DE" sz="2000" b="1" dirty="0">
                <a:solidFill>
                  <a:schemeClr val="accent1"/>
                </a:solidFill>
                <a:cs typeface="Calibri"/>
              </a:rPr>
              <a:t> </a:t>
            </a:r>
            <a:r>
              <a:rPr lang="de-DE" sz="2000" b="1" dirty="0" err="1">
                <a:solidFill>
                  <a:schemeClr val="accent1"/>
                </a:solidFill>
                <a:cs typeface="Calibri"/>
              </a:rPr>
              <a:t>setting</a:t>
            </a:r>
            <a:endParaRPr lang="de-DE" sz="2000" b="1" dirty="0">
              <a:solidFill>
                <a:schemeClr val="accent1"/>
              </a:solidFill>
              <a:cs typeface="Calibri"/>
            </a:endParaRPr>
          </a:p>
          <a:p>
            <a:pPr marL="0" indent="0">
              <a:buNone/>
            </a:pPr>
            <a:br>
              <a:rPr lang="de-DE" sz="2000" b="1" dirty="0">
                <a:solidFill>
                  <a:schemeClr val="accent1"/>
                </a:solidFill>
                <a:cs typeface="Calibri"/>
              </a:rPr>
            </a:br>
            <a:br>
              <a:rPr lang="de-DE" sz="2000" b="1" dirty="0">
                <a:solidFill>
                  <a:schemeClr val="accent1"/>
                </a:solidFill>
                <a:cs typeface="Calibri"/>
              </a:rPr>
            </a:br>
            <a:endParaRPr lang="de-DE" sz="2000" b="1" dirty="0">
              <a:solidFill>
                <a:schemeClr val="accent1"/>
              </a:solidFill>
              <a:cs typeface="Calibri"/>
            </a:endParaRPr>
          </a:p>
          <a:p>
            <a:pPr marL="0" indent="0">
              <a:buNone/>
            </a:pPr>
            <a:endParaRPr lang="de-DE" sz="2000" b="1" dirty="0">
              <a:solidFill>
                <a:schemeClr val="accent1"/>
              </a:solidFill>
              <a:cs typeface="Calibri"/>
            </a:endParaRPr>
          </a:p>
          <a:p>
            <a:pPr marL="0" indent="0">
              <a:buNone/>
            </a:pPr>
            <a:endParaRPr lang="de-DE" sz="2000" b="1" dirty="0">
              <a:solidFill>
                <a:schemeClr val="accent1"/>
              </a:solidFill>
              <a:cs typeface="Calibri"/>
            </a:endParaRPr>
          </a:p>
          <a:p>
            <a:pPr marL="0" indent="0">
              <a:buNone/>
            </a:pPr>
            <a:r>
              <a:rPr lang="de-DE" sz="2000" b="1" dirty="0" err="1">
                <a:solidFill>
                  <a:schemeClr val="accent1"/>
                </a:solidFill>
                <a:cs typeface="Calibri"/>
              </a:rPr>
              <a:t>Lightboard</a:t>
            </a:r>
            <a:r>
              <a:rPr lang="de-DE" sz="2000" b="1" dirty="0">
                <a:solidFill>
                  <a:schemeClr val="accent1"/>
                </a:solidFill>
                <a:cs typeface="Calibri"/>
              </a:rPr>
              <a:t> </a:t>
            </a:r>
            <a:r>
              <a:rPr lang="de-DE" sz="2000" b="1" dirty="0" err="1">
                <a:solidFill>
                  <a:schemeClr val="accent1"/>
                </a:solidFill>
                <a:cs typeface="Calibri"/>
              </a:rPr>
              <a:t>teaching</a:t>
            </a:r>
            <a:endParaRPr lang="de-DE" sz="2000" b="1" dirty="0">
              <a:solidFill>
                <a:schemeClr val="accent1"/>
              </a:solidFill>
              <a:cs typeface="Calibri"/>
            </a:endParaRPr>
          </a:p>
          <a:p>
            <a:pPr marL="0" indent="0">
              <a:buNone/>
            </a:pPr>
            <a:endParaRPr lang="de-DE" sz="2000" dirty="0">
              <a:cs typeface="Calibri"/>
            </a:endParaRPr>
          </a:p>
          <a:p>
            <a:pPr marL="0" indent="0">
              <a:buNone/>
            </a:pPr>
            <a:endParaRPr lang="de-DE" sz="2000" b="1" dirty="0">
              <a:solidFill>
                <a:schemeClr val="accent1"/>
              </a:solidFill>
              <a:cs typeface="Calibri"/>
            </a:endParaRPr>
          </a:p>
          <a:p>
            <a:pPr marL="0" indent="0">
              <a:buNone/>
            </a:pPr>
            <a:r>
              <a:rPr lang="de-DE" sz="2000" b="1" dirty="0">
                <a:solidFill>
                  <a:schemeClr val="accent1"/>
                </a:solidFill>
                <a:cs typeface="Calibri"/>
              </a:rPr>
              <a:t> </a:t>
            </a:r>
          </a:p>
        </p:txBody>
      </p:sp>
    </p:spTree>
    <p:extLst>
      <p:ext uri="{BB962C8B-B14F-4D97-AF65-F5344CB8AC3E}">
        <p14:creationId xmlns:p14="http://schemas.microsoft.com/office/powerpoint/2010/main" val="2762210259"/>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C00CB844-B1F8-4D4B-B571-AF60FEB9603D}"/>
              </a:ext>
            </a:extLst>
          </p:cNvPr>
          <p:cNvSpPr>
            <a:spLocks noGrp="1"/>
          </p:cNvSpPr>
          <p:nvPr>
            <p:ph type="body" sz="quarter" idx="13"/>
          </p:nvPr>
        </p:nvSpPr>
        <p:spPr>
          <a:xfrm>
            <a:off x="599755" y="1134455"/>
            <a:ext cx="7126411" cy="4208107"/>
          </a:xfrm>
        </p:spPr>
        <p:txBody>
          <a:bodyPr vert="horz" lIns="0" tIns="0" rIns="72000" bIns="0" rtlCol="0" anchor="t">
            <a:noAutofit/>
          </a:bodyPr>
          <a:lstStyle/>
          <a:p>
            <a:r>
              <a:rPr lang="de-DE" sz="1850" b="1" dirty="0">
                <a:solidFill>
                  <a:schemeClr val="tx1">
                    <a:lumMod val="50000"/>
                    <a:lumOff val="50000"/>
                  </a:schemeClr>
                </a:solidFill>
              </a:rPr>
              <a:t>				</a:t>
            </a:r>
          </a:p>
          <a:p>
            <a:pPr marL="285750" indent="-285750" algn="just">
              <a:buClr>
                <a:srgbClr val="C00000"/>
              </a:buClr>
              <a:buFont typeface="Wingdings" panose="05000000000000000000" pitchFamily="2" charset="2"/>
              <a:buChar char="§"/>
            </a:pPr>
            <a:r>
              <a:rPr lang="en-US" sz="1800" dirty="0"/>
              <a:t>Technical lectures usually involve drawings and equations, drawn on chalkboards or whiteboards.	</a:t>
            </a:r>
          </a:p>
          <a:p>
            <a:pPr marL="285750" indent="-285750" algn="just">
              <a:buClr>
                <a:srgbClr val="C00000"/>
              </a:buClr>
              <a:buFont typeface="Wingdings" panose="05000000000000000000" pitchFamily="2" charset="2"/>
              <a:buChar char="§"/>
            </a:pPr>
            <a:r>
              <a:rPr lang="en-US" sz="1800" dirty="0"/>
              <a:t>In capturing lectures on video however, the presenter must turn away from the audience to write or draw on the board, and the presenter’s body often obscures the material.</a:t>
            </a:r>
          </a:p>
          <a:p>
            <a:pPr marL="285750" indent="-285750" algn="just">
              <a:buClr>
                <a:srgbClr val="C00000"/>
              </a:buClr>
              <a:buFont typeface="Wingdings" panose="05000000000000000000" pitchFamily="2" charset="2"/>
              <a:buChar char="§"/>
            </a:pPr>
            <a:r>
              <a:rPr lang="en-US" sz="1800" dirty="0"/>
              <a:t>By using a Lightboard you can create visually compelling lectures and produce upload-ready videos with no post-production.</a:t>
            </a:r>
          </a:p>
          <a:p>
            <a:pPr marL="285750" indent="-285750" algn="just">
              <a:buClr>
                <a:srgbClr val="C00000"/>
              </a:buClr>
              <a:buFont typeface="Wingdings" panose="05000000000000000000" pitchFamily="2" charset="2"/>
              <a:buChar char="§"/>
            </a:pPr>
            <a:r>
              <a:rPr lang="en-US" sz="1800" dirty="0"/>
              <a:t>The Lightboard is a glass board, carrying light internally from LED strips along its edges. A video camera captures the presenter and his/her writing by viewing through the glass. The result is vivid, luminous writing floating in front of the presenter, who can now face toward the camera while drawing and interacting with the material on the board. The video is mirror-imaged on the fly to correct left-right reversal.</a:t>
            </a:r>
          </a:p>
          <a:p>
            <a:pPr marL="285750" indent="-285750">
              <a:buClr>
                <a:srgbClr val="C00000"/>
              </a:buClr>
              <a:buFont typeface="Wingdings" panose="05000000000000000000" pitchFamily="2" charset="2"/>
              <a:buChar char="§"/>
            </a:pPr>
            <a:endParaRPr lang="en-US" dirty="0"/>
          </a:p>
        </p:txBody>
      </p:sp>
      <p:sp>
        <p:nvSpPr>
          <p:cNvPr id="3" name="Titel 2">
            <a:extLst>
              <a:ext uri="{FF2B5EF4-FFF2-40B4-BE49-F238E27FC236}">
                <a16:creationId xmlns:a16="http://schemas.microsoft.com/office/drawing/2014/main" id="{AADC0976-1338-4A60-830E-612EEB74E10D}"/>
              </a:ext>
            </a:extLst>
          </p:cNvPr>
          <p:cNvSpPr>
            <a:spLocks noGrp="1"/>
          </p:cNvSpPr>
          <p:nvPr>
            <p:ph type="title"/>
          </p:nvPr>
        </p:nvSpPr>
        <p:spPr/>
        <p:txBody>
          <a:bodyPr/>
          <a:lstStyle/>
          <a:p>
            <a:r>
              <a:rPr lang="de-DE" dirty="0"/>
              <a:t>1. </a:t>
            </a:r>
            <a:r>
              <a:rPr lang="de-DE" dirty="0" err="1"/>
              <a:t>Introduction</a:t>
            </a:r>
            <a:endParaRPr lang="de-DE" dirty="0">
              <a:solidFill>
                <a:schemeClr val="accent1"/>
              </a:solidFill>
            </a:endParaRPr>
          </a:p>
        </p:txBody>
      </p:sp>
      <p:sp>
        <p:nvSpPr>
          <p:cNvPr id="4" name="Fußzeilenplatzhalter 3">
            <a:extLst>
              <a:ext uri="{FF2B5EF4-FFF2-40B4-BE49-F238E27FC236}">
                <a16:creationId xmlns:a16="http://schemas.microsoft.com/office/drawing/2014/main" id="{2912A39D-E571-4F2F-BB62-211D2321463A}"/>
              </a:ext>
            </a:extLst>
          </p:cNvPr>
          <p:cNvSpPr>
            <a:spLocks noGrp="1"/>
          </p:cNvSpPr>
          <p:nvPr>
            <p:ph type="ftr" sz="quarter" idx="10"/>
          </p:nvPr>
        </p:nvSpPr>
        <p:spPr/>
        <p:txBody>
          <a:bodyPr/>
          <a:lstStyle/>
          <a:p>
            <a:pPr defTabSz="914377"/>
            <a:r>
              <a:rPr lang="de-DE" dirty="0">
                <a:solidFill>
                  <a:prstClr val="black">
                    <a:lumMod val="50000"/>
                    <a:lumOff val="50000"/>
                  </a:prstClr>
                </a:solidFill>
              </a:rPr>
              <a:t>Dr. Christian Hoffmann. LILAMA 2 / GIZ</a:t>
            </a:r>
            <a:endParaRPr lang="en-US" dirty="0">
              <a:solidFill>
                <a:prstClr val="black">
                  <a:lumMod val="50000"/>
                  <a:lumOff val="50000"/>
                </a:prstClr>
              </a:solidFill>
            </a:endParaRPr>
          </a:p>
        </p:txBody>
      </p:sp>
      <p:sp>
        <p:nvSpPr>
          <p:cNvPr id="5" name="Datumsplatzhalter 4">
            <a:extLst>
              <a:ext uri="{FF2B5EF4-FFF2-40B4-BE49-F238E27FC236}">
                <a16:creationId xmlns:a16="http://schemas.microsoft.com/office/drawing/2014/main" id="{A7A1629E-0AD7-468E-A5AB-D0FC1BBD8871}"/>
              </a:ext>
            </a:extLst>
          </p:cNvPr>
          <p:cNvSpPr>
            <a:spLocks noGrp="1"/>
          </p:cNvSpPr>
          <p:nvPr>
            <p:ph type="dt" sz="half" idx="11"/>
          </p:nvPr>
        </p:nvSpPr>
        <p:spPr/>
        <p:txBody>
          <a:bodyPr/>
          <a:lstStyle/>
          <a:p>
            <a:pPr defTabSz="914377"/>
            <a:fld id="{0BD1E1E3-6AFB-46DE-85C9-36C1B5EEE980}" type="datetime1">
              <a:rPr lang="de-DE">
                <a:solidFill>
                  <a:prstClr val="black">
                    <a:lumMod val="50000"/>
                    <a:lumOff val="50000"/>
                  </a:prstClr>
                </a:solidFill>
              </a:rPr>
              <a:pPr defTabSz="914377"/>
              <a:t>07.06.2021</a:t>
            </a:fld>
            <a:endParaRPr lang="de-DE">
              <a:solidFill>
                <a:prstClr val="black">
                  <a:lumMod val="50000"/>
                  <a:lumOff val="50000"/>
                </a:prstClr>
              </a:solidFill>
            </a:endParaRPr>
          </a:p>
        </p:txBody>
      </p:sp>
      <p:sp>
        <p:nvSpPr>
          <p:cNvPr id="6" name="Foliennummernplatzhalter 5">
            <a:extLst>
              <a:ext uri="{FF2B5EF4-FFF2-40B4-BE49-F238E27FC236}">
                <a16:creationId xmlns:a16="http://schemas.microsoft.com/office/drawing/2014/main" id="{4DD4DED0-D018-457B-BB72-9ED43D297C26}"/>
              </a:ext>
            </a:extLst>
          </p:cNvPr>
          <p:cNvSpPr>
            <a:spLocks noGrp="1"/>
          </p:cNvSpPr>
          <p:nvPr>
            <p:ph type="sldNum" sz="quarter" idx="12"/>
          </p:nvPr>
        </p:nvSpPr>
        <p:spPr/>
        <p:txBody>
          <a:bodyPr/>
          <a:lstStyle/>
          <a:p>
            <a:pPr defTabSz="914377"/>
            <a:r>
              <a:rPr lang="de-DE">
                <a:solidFill>
                  <a:srgbClr val="6F6F6F"/>
                </a:solidFill>
              </a:rPr>
              <a:t>Seite </a:t>
            </a:r>
            <a:fld id="{3A8B5DB7-81A8-4ED4-916B-6B23CD603687}" type="slidenum">
              <a:rPr lang="de-DE">
                <a:solidFill>
                  <a:srgbClr val="6F6F6F"/>
                </a:solidFill>
              </a:rPr>
              <a:pPr defTabSz="914377"/>
              <a:t>2</a:t>
            </a:fld>
            <a:endParaRPr lang="de-DE">
              <a:solidFill>
                <a:srgbClr val="6F6F6F"/>
              </a:solidFill>
            </a:endParaRPr>
          </a:p>
        </p:txBody>
      </p:sp>
      <p:pic>
        <p:nvPicPr>
          <p:cNvPr id="8" name="Grafik 7">
            <a:extLst>
              <a:ext uri="{FF2B5EF4-FFF2-40B4-BE49-F238E27FC236}">
                <a16:creationId xmlns:a16="http://schemas.microsoft.com/office/drawing/2014/main" id="{4E126B92-1507-4D27-80D0-5E83F3664541}"/>
              </a:ext>
            </a:extLst>
          </p:cNvPr>
          <p:cNvPicPr>
            <a:picLocks noChangeAspect="1"/>
          </p:cNvPicPr>
          <p:nvPr/>
        </p:nvPicPr>
        <p:blipFill>
          <a:blip r:embed="rId3"/>
          <a:stretch>
            <a:fillRect/>
          </a:stretch>
        </p:blipFill>
        <p:spPr>
          <a:xfrm>
            <a:off x="7864393" y="3812412"/>
            <a:ext cx="3810000" cy="2143125"/>
          </a:xfrm>
          <a:prstGeom prst="rect">
            <a:avLst/>
          </a:prstGeom>
        </p:spPr>
      </p:pic>
      <p:pic>
        <p:nvPicPr>
          <p:cNvPr id="1026" name="Picture 2">
            <a:extLst>
              <a:ext uri="{FF2B5EF4-FFF2-40B4-BE49-F238E27FC236}">
                <a16:creationId xmlns:a16="http://schemas.microsoft.com/office/drawing/2014/main" id="{35700359-4226-4A85-A146-E5DFF8AFC85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64393" y="1494407"/>
            <a:ext cx="3801550" cy="21431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73410262"/>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26EC1EE-B2EB-4531-9F74-7DCDAEBD2C17}"/>
              </a:ext>
            </a:extLst>
          </p:cNvPr>
          <p:cNvSpPr>
            <a:spLocks noGrp="1"/>
          </p:cNvSpPr>
          <p:nvPr>
            <p:ph type="title"/>
          </p:nvPr>
        </p:nvSpPr>
        <p:spPr>
          <a:xfrm>
            <a:off x="611683" y="320283"/>
            <a:ext cx="11422911" cy="720725"/>
          </a:xfrm>
        </p:spPr>
        <p:txBody>
          <a:bodyPr/>
          <a:lstStyle/>
          <a:p>
            <a:r>
              <a:rPr lang="de-DE" dirty="0"/>
              <a:t>2. Construction</a:t>
            </a:r>
          </a:p>
        </p:txBody>
      </p:sp>
      <p:sp>
        <p:nvSpPr>
          <p:cNvPr id="3" name="Textplatzhalter 2">
            <a:extLst>
              <a:ext uri="{FF2B5EF4-FFF2-40B4-BE49-F238E27FC236}">
                <a16:creationId xmlns:a16="http://schemas.microsoft.com/office/drawing/2014/main" id="{91AB1614-425B-4AD9-B967-A49A9B6D0ACB}"/>
              </a:ext>
            </a:extLst>
          </p:cNvPr>
          <p:cNvSpPr>
            <a:spLocks noGrp="1"/>
          </p:cNvSpPr>
          <p:nvPr>
            <p:ph type="body" sz="quarter" idx="13"/>
          </p:nvPr>
        </p:nvSpPr>
        <p:spPr>
          <a:xfrm>
            <a:off x="527838" y="1322252"/>
            <a:ext cx="6807910" cy="3804552"/>
          </a:xfrm>
        </p:spPr>
        <p:txBody>
          <a:bodyPr vert="horz" lIns="91440" tIns="45720" rIns="91440" bIns="45720" rtlCol="0" anchor="t">
            <a:normAutofit/>
          </a:bodyPr>
          <a:lstStyle/>
          <a:p>
            <a:pPr marL="0" indent="0">
              <a:buNone/>
            </a:pPr>
            <a:endParaRPr lang="en-US" sz="1800" dirty="0"/>
          </a:p>
          <a:p>
            <a:pPr lvl="1" algn="just"/>
            <a:r>
              <a:rPr lang="en-US" sz="1800" dirty="0"/>
              <a:t>The lightboard is a 1,2m x 1,8m sheet of transparent plexiglass, 10.0 mm thick. The glass is lit internally from all four sides by bright white LEDs. Light travels to all parts of the glass by total internal reflection (TIR).</a:t>
            </a:r>
          </a:p>
          <a:p>
            <a:pPr lvl="1" algn="just"/>
            <a:endParaRPr lang="en-US" sz="1800" dirty="0"/>
          </a:p>
          <a:p>
            <a:pPr lvl="1" algn="just"/>
            <a:r>
              <a:rPr lang="de-DE" sz="1800" dirty="0"/>
              <a:t>The </a:t>
            </a:r>
            <a:r>
              <a:rPr lang="de-DE" sz="1800" dirty="0" err="1"/>
              <a:t>steel</a:t>
            </a:r>
            <a:r>
              <a:rPr lang="de-DE" sz="1800" dirty="0"/>
              <a:t> frame </a:t>
            </a:r>
            <a:r>
              <a:rPr lang="de-DE" sz="1800" dirty="0" err="1"/>
              <a:t>for</a:t>
            </a:r>
            <a:r>
              <a:rPr lang="de-DE" sz="1800" dirty="0"/>
              <a:t> </a:t>
            </a:r>
            <a:r>
              <a:rPr lang="de-DE" sz="1800" dirty="0" err="1"/>
              <a:t>the</a:t>
            </a:r>
            <a:r>
              <a:rPr lang="de-DE" sz="1800" dirty="0"/>
              <a:t> </a:t>
            </a:r>
            <a:r>
              <a:rPr lang="de-DE" sz="1800" dirty="0" err="1"/>
              <a:t>lightboard</a:t>
            </a:r>
            <a:r>
              <a:rPr lang="de-DE" sz="1800" dirty="0"/>
              <a:t> was </a:t>
            </a:r>
            <a:r>
              <a:rPr lang="de-DE" sz="1800" dirty="0" err="1"/>
              <a:t>produced</a:t>
            </a:r>
            <a:r>
              <a:rPr lang="de-DE" sz="1800" dirty="0"/>
              <a:t> </a:t>
            </a:r>
            <a:r>
              <a:rPr lang="de-DE" sz="1800" dirty="0" err="1"/>
              <a:t>by</a:t>
            </a:r>
            <a:r>
              <a:rPr lang="de-DE" sz="1800" dirty="0"/>
              <a:t> </a:t>
            </a:r>
            <a:r>
              <a:rPr lang="de-DE" sz="1800" dirty="0" err="1"/>
              <a:t>the</a:t>
            </a:r>
            <a:r>
              <a:rPr lang="de-DE" sz="1800" dirty="0"/>
              <a:t> </a:t>
            </a:r>
            <a:r>
              <a:rPr lang="de-DE" sz="1800" dirty="0" err="1"/>
              <a:t>mecanic</a:t>
            </a:r>
            <a:r>
              <a:rPr lang="de-DE" sz="1800" dirty="0"/>
              <a:t> </a:t>
            </a:r>
            <a:r>
              <a:rPr lang="de-DE" sz="1800" dirty="0" err="1"/>
              <a:t>faculty</a:t>
            </a:r>
            <a:r>
              <a:rPr lang="de-DE" sz="1800" dirty="0"/>
              <a:t> </a:t>
            </a:r>
            <a:r>
              <a:rPr lang="de-DE" sz="1800" dirty="0" err="1"/>
              <a:t>from</a:t>
            </a:r>
            <a:r>
              <a:rPr lang="de-DE" sz="1800" dirty="0"/>
              <a:t> LILAMA 2.</a:t>
            </a:r>
          </a:p>
          <a:p>
            <a:pPr lvl="1" algn="just"/>
            <a:endParaRPr lang="de-DE" sz="1800" dirty="0">
              <a:cs typeface="Calibri" panose="020F0502020204030204"/>
            </a:endParaRPr>
          </a:p>
          <a:p>
            <a:pPr lvl="1" algn="just"/>
            <a:r>
              <a:rPr lang="en-US" sz="1800" dirty="0"/>
              <a:t>You have to draw with fluorescent markers on the glass. The marks glow brightly due to their illumination via frustrated total internal reflection (FTIR) by light from inside the glass.</a:t>
            </a:r>
            <a:endParaRPr lang="de-DE" sz="1800" dirty="0">
              <a:cs typeface="Calibri"/>
            </a:endParaRPr>
          </a:p>
          <a:p>
            <a:pPr marL="0" lvl="1" indent="0">
              <a:buNone/>
            </a:pPr>
            <a:endParaRPr lang="de-DE" sz="1800" dirty="0">
              <a:cs typeface="Calibri"/>
            </a:endParaRPr>
          </a:p>
        </p:txBody>
      </p:sp>
      <p:pic>
        <p:nvPicPr>
          <p:cNvPr id="6" name="Grafik 5" descr="Ein Bild, das draußen, Boden enthält.&#10;&#10;Automatisch generierte Beschreibung">
            <a:extLst>
              <a:ext uri="{FF2B5EF4-FFF2-40B4-BE49-F238E27FC236}">
                <a16:creationId xmlns:a16="http://schemas.microsoft.com/office/drawing/2014/main" id="{99A4712F-8A68-4EF7-A695-A2023FA3523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58370" y="3518900"/>
            <a:ext cx="3105791" cy="2329343"/>
          </a:xfrm>
          <a:prstGeom prst="rect">
            <a:avLst/>
          </a:prstGeom>
        </p:spPr>
      </p:pic>
      <p:pic>
        <p:nvPicPr>
          <p:cNvPr id="8" name="Grafik 7" descr="Ein Bild, das drinnen, Person, Junge, jung enthält.&#10;&#10;Automatisch generierte Beschreibung">
            <a:extLst>
              <a:ext uri="{FF2B5EF4-FFF2-40B4-BE49-F238E27FC236}">
                <a16:creationId xmlns:a16="http://schemas.microsoft.com/office/drawing/2014/main" id="{57B81B55-FC94-469A-8EBA-8CF53FF2D50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58373" y="832208"/>
            <a:ext cx="3105789" cy="2329342"/>
          </a:xfrm>
          <a:prstGeom prst="rect">
            <a:avLst/>
          </a:prstGeom>
        </p:spPr>
      </p:pic>
    </p:spTree>
    <p:extLst>
      <p:ext uri="{BB962C8B-B14F-4D97-AF65-F5344CB8AC3E}">
        <p14:creationId xmlns:p14="http://schemas.microsoft.com/office/powerpoint/2010/main" val="2985483277"/>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8370A3F7-4FFB-4177-A0F6-6CCA43FFD636}"/>
              </a:ext>
            </a:extLst>
          </p:cNvPr>
          <p:cNvPicPr>
            <a:picLocks noChangeAspect="1"/>
          </p:cNvPicPr>
          <p:nvPr/>
        </p:nvPicPr>
        <p:blipFill rotWithShape="1">
          <a:blip r:embed="rId3"/>
          <a:srcRect l="19299" r="28834" b="1"/>
          <a:stretch/>
        </p:blipFill>
        <p:spPr>
          <a:xfrm>
            <a:off x="7947279" y="1422128"/>
            <a:ext cx="3672793" cy="4695219"/>
          </a:xfrm>
          <a:prstGeom prst="rect">
            <a:avLst/>
          </a:prstGeom>
          <a:noFill/>
        </p:spPr>
      </p:pic>
      <p:sp>
        <p:nvSpPr>
          <p:cNvPr id="3" name="Inhaltsplatzhalter 2">
            <a:extLst>
              <a:ext uri="{FF2B5EF4-FFF2-40B4-BE49-F238E27FC236}">
                <a16:creationId xmlns:a16="http://schemas.microsoft.com/office/drawing/2014/main" id="{27894CE8-938D-4B5B-9020-5E944E6F415A}"/>
              </a:ext>
            </a:extLst>
          </p:cNvPr>
          <p:cNvSpPr>
            <a:spLocks noGrp="1"/>
          </p:cNvSpPr>
          <p:nvPr>
            <p:ph type="body" sz="quarter" idx="13"/>
          </p:nvPr>
        </p:nvSpPr>
        <p:spPr>
          <a:xfrm>
            <a:off x="166393" y="1383334"/>
            <a:ext cx="7231000" cy="4772808"/>
          </a:xfrm>
        </p:spPr>
        <p:txBody>
          <a:bodyPr vert="horz" lIns="0" tIns="0" rIns="72000" bIns="0" rtlCol="0">
            <a:normAutofit/>
          </a:bodyPr>
          <a:lstStyle/>
          <a:p>
            <a:pPr marL="862965" lvl="2" indent="-285750" algn="just">
              <a:buFont typeface="Wingdings" panose="05000000000000000000" pitchFamily="2" charset="2"/>
              <a:buChar char="§"/>
            </a:pPr>
            <a:r>
              <a:rPr lang="en-US" sz="1800" dirty="0"/>
              <a:t>The media room in which "normal" video tutorials are filmed can also be used for recordings with the lightboard. The only difference: instead of a green back drop, a black back drop must be used.</a:t>
            </a:r>
          </a:p>
          <a:p>
            <a:pPr marL="862965" lvl="2" indent="-285750" algn="just">
              <a:buFont typeface="Wingdings" panose="05000000000000000000" pitchFamily="2" charset="2"/>
              <a:buChar char="§"/>
            </a:pPr>
            <a:r>
              <a:rPr lang="en-US" sz="1800" dirty="0"/>
              <a:t>A video camera has to be mounted to the center of the Lightboard, about 5 to 6 meter away, viewing the presenter through the glass. The image is flipped horizontally. </a:t>
            </a:r>
          </a:p>
          <a:p>
            <a:pPr marL="862965" lvl="2" indent="-285750" algn="just">
              <a:buFont typeface="Wingdings" panose="05000000000000000000" pitchFamily="2" charset="2"/>
              <a:buChar char="§"/>
            </a:pPr>
            <a:r>
              <a:rPr lang="en-US" sz="1800" dirty="0"/>
              <a:t>A monitor is placed just below the camera, in direct view of the presenter, to display the live stream of the video content being recorded. This afforded the presenter the ability to compose the video content in real-time. </a:t>
            </a:r>
          </a:p>
          <a:p>
            <a:pPr marL="862965" lvl="2" indent="-285750" algn="just">
              <a:buFont typeface="Wingdings" panose="05000000000000000000" pitchFamily="2" charset="2"/>
              <a:buChar char="§"/>
            </a:pPr>
            <a:r>
              <a:rPr lang="en-US" sz="1800" dirty="0"/>
              <a:t>An additional computer can be used to display PowerPoint slides and other graphics. </a:t>
            </a:r>
          </a:p>
          <a:p>
            <a:pPr marL="862965" lvl="2" indent="-285750" algn="just">
              <a:buFont typeface="Wingdings" panose="05000000000000000000" pitchFamily="2" charset="2"/>
              <a:buChar char="§"/>
            </a:pPr>
            <a:r>
              <a:rPr lang="en-US" sz="1800" dirty="0"/>
              <a:t>Video is saved as MPEG-4 video and is immediately available to the presenter. </a:t>
            </a:r>
          </a:p>
          <a:p>
            <a:endParaRPr lang="de-DE" dirty="0"/>
          </a:p>
        </p:txBody>
      </p:sp>
      <p:sp>
        <p:nvSpPr>
          <p:cNvPr id="2" name="Titel 1">
            <a:extLst>
              <a:ext uri="{FF2B5EF4-FFF2-40B4-BE49-F238E27FC236}">
                <a16:creationId xmlns:a16="http://schemas.microsoft.com/office/drawing/2014/main" id="{9EC1C946-210E-4B30-991F-1C28DC081225}"/>
              </a:ext>
            </a:extLst>
          </p:cNvPr>
          <p:cNvSpPr>
            <a:spLocks noGrp="1"/>
          </p:cNvSpPr>
          <p:nvPr>
            <p:ph type="title"/>
          </p:nvPr>
        </p:nvSpPr>
        <p:spPr>
          <a:xfrm>
            <a:off x="599756" y="320283"/>
            <a:ext cx="6452845" cy="720725"/>
          </a:xfrm>
        </p:spPr>
        <p:txBody>
          <a:bodyPr anchor="b">
            <a:normAutofit/>
          </a:bodyPr>
          <a:lstStyle/>
          <a:p>
            <a:r>
              <a:rPr lang="de-DE" dirty="0"/>
              <a:t>3. Studio Setting</a:t>
            </a:r>
          </a:p>
        </p:txBody>
      </p:sp>
    </p:spTree>
    <p:extLst>
      <p:ext uri="{BB962C8B-B14F-4D97-AF65-F5344CB8AC3E}">
        <p14:creationId xmlns:p14="http://schemas.microsoft.com/office/powerpoint/2010/main" val="3892811315"/>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984CA93-447D-48C3-A9C6-9AFB59DEC30B}"/>
              </a:ext>
            </a:extLst>
          </p:cNvPr>
          <p:cNvSpPr>
            <a:spLocks noGrp="1"/>
          </p:cNvSpPr>
          <p:nvPr>
            <p:ph type="title"/>
          </p:nvPr>
        </p:nvSpPr>
        <p:spPr/>
        <p:txBody>
          <a:bodyPr/>
          <a:lstStyle/>
          <a:p>
            <a:r>
              <a:rPr lang="de-DE" dirty="0"/>
              <a:t>4. Teaching Options</a:t>
            </a:r>
          </a:p>
        </p:txBody>
      </p:sp>
      <p:sp>
        <p:nvSpPr>
          <p:cNvPr id="3" name="Inhaltsplatzhalter 2">
            <a:extLst>
              <a:ext uri="{FF2B5EF4-FFF2-40B4-BE49-F238E27FC236}">
                <a16:creationId xmlns:a16="http://schemas.microsoft.com/office/drawing/2014/main" id="{427B609D-04A3-4F63-828F-D1D939B08159}"/>
              </a:ext>
            </a:extLst>
          </p:cNvPr>
          <p:cNvSpPr>
            <a:spLocks noGrp="1"/>
          </p:cNvSpPr>
          <p:nvPr>
            <p:ph idx="1"/>
          </p:nvPr>
        </p:nvSpPr>
        <p:spPr>
          <a:xfrm>
            <a:off x="205484" y="1564990"/>
            <a:ext cx="6914507" cy="4820432"/>
          </a:xfrm>
        </p:spPr>
        <p:txBody>
          <a:bodyPr/>
          <a:lstStyle/>
          <a:p>
            <a:pPr marL="915988" lvl="1" indent="-285750" algn="just">
              <a:lnSpc>
                <a:spcPct val="100000"/>
              </a:lnSpc>
            </a:pPr>
            <a:r>
              <a:rPr lang="en-US" sz="1800" dirty="0"/>
              <a:t>The Lightboard is a new presentation format, and it should dissuade instructors from simply replicating a classroom lecture in front of the camera. Instead, the content needs to be broken down into multiple segments, each being less than 10 minutes, and the instructor should consider utilizing the ability to combine written text and multi-media simultaneously. </a:t>
            </a:r>
          </a:p>
          <a:p>
            <a:pPr marL="915988" lvl="1" indent="-285750" algn="just">
              <a:lnSpc>
                <a:spcPct val="100000"/>
              </a:lnSpc>
            </a:pPr>
            <a:r>
              <a:rPr lang="en-US" sz="1800" dirty="0"/>
              <a:t>Videos created using the Lightboard can also be used for courses that are offered online, such as distance learning offerings and massive open online courses (MOOCs), for professional programs, and for remotely attending conferences </a:t>
            </a:r>
          </a:p>
          <a:p>
            <a:pPr marL="915988" lvl="1" indent="-285750" algn="just">
              <a:lnSpc>
                <a:spcPct val="100000"/>
              </a:lnSpc>
            </a:pPr>
            <a:r>
              <a:rPr lang="en-US" sz="1800" dirty="0"/>
              <a:t>Students can use the Lightboard to create videos for class presentations.</a:t>
            </a:r>
            <a:endParaRPr lang="de-DE" sz="1800" dirty="0"/>
          </a:p>
          <a:p>
            <a:endParaRPr lang="de-DE" dirty="0"/>
          </a:p>
        </p:txBody>
      </p:sp>
      <p:pic>
        <p:nvPicPr>
          <p:cNvPr id="4" name="Grafik 3">
            <a:extLst>
              <a:ext uri="{FF2B5EF4-FFF2-40B4-BE49-F238E27FC236}">
                <a16:creationId xmlns:a16="http://schemas.microsoft.com/office/drawing/2014/main" id="{92838683-D2F3-4B5B-84A5-BFC4FEA5789E}"/>
              </a:ext>
            </a:extLst>
          </p:cNvPr>
          <p:cNvPicPr>
            <a:picLocks noChangeAspect="1"/>
          </p:cNvPicPr>
          <p:nvPr/>
        </p:nvPicPr>
        <p:blipFill>
          <a:blip r:embed="rId3"/>
          <a:stretch>
            <a:fillRect/>
          </a:stretch>
        </p:blipFill>
        <p:spPr>
          <a:xfrm>
            <a:off x="7776681" y="1266825"/>
            <a:ext cx="3810000" cy="2162175"/>
          </a:xfrm>
          <a:prstGeom prst="rect">
            <a:avLst/>
          </a:prstGeom>
        </p:spPr>
      </p:pic>
      <p:pic>
        <p:nvPicPr>
          <p:cNvPr id="5" name="Grafik 4">
            <a:extLst>
              <a:ext uri="{FF2B5EF4-FFF2-40B4-BE49-F238E27FC236}">
                <a16:creationId xmlns:a16="http://schemas.microsoft.com/office/drawing/2014/main" id="{E6817AC4-4BE6-4825-9E91-6BDF0CC2CACC}"/>
              </a:ext>
            </a:extLst>
          </p:cNvPr>
          <p:cNvPicPr>
            <a:picLocks noChangeAspect="1"/>
          </p:cNvPicPr>
          <p:nvPr/>
        </p:nvPicPr>
        <p:blipFill>
          <a:blip r:embed="rId4"/>
          <a:stretch>
            <a:fillRect/>
          </a:stretch>
        </p:blipFill>
        <p:spPr>
          <a:xfrm>
            <a:off x="7795731" y="3975206"/>
            <a:ext cx="3790950" cy="2076450"/>
          </a:xfrm>
          <a:prstGeom prst="rect">
            <a:avLst/>
          </a:prstGeom>
        </p:spPr>
      </p:pic>
    </p:spTree>
    <p:extLst>
      <p:ext uri="{BB962C8B-B14F-4D97-AF65-F5344CB8AC3E}">
        <p14:creationId xmlns:p14="http://schemas.microsoft.com/office/powerpoint/2010/main" val="29702281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feld 7">
            <a:extLst>
              <a:ext uri="{FF2B5EF4-FFF2-40B4-BE49-F238E27FC236}">
                <a16:creationId xmlns:a16="http://schemas.microsoft.com/office/drawing/2014/main" id="{E15134AE-A418-4ECB-A863-8799FB13C6A2}"/>
              </a:ext>
            </a:extLst>
          </p:cNvPr>
          <p:cNvSpPr txBox="1"/>
          <p:nvPr/>
        </p:nvSpPr>
        <p:spPr>
          <a:xfrm>
            <a:off x="805543" y="827315"/>
            <a:ext cx="9088470" cy="707886"/>
          </a:xfrm>
          <a:prstGeom prst="rect">
            <a:avLst/>
          </a:prstGeom>
          <a:noFill/>
        </p:spPr>
        <p:txBody>
          <a:bodyPr wrap="square" rtlCol="0">
            <a:spAutoFit/>
          </a:bodyPr>
          <a:lstStyle/>
          <a:p>
            <a:pPr algn="l"/>
            <a:r>
              <a:rPr lang="de-DE" sz="2800" b="1" dirty="0" err="1"/>
              <a:t>Thank</a:t>
            </a:r>
            <a:r>
              <a:rPr lang="de-DE" sz="2800" b="1" dirty="0"/>
              <a:t> </a:t>
            </a:r>
            <a:r>
              <a:rPr lang="de-DE" sz="2800" b="1" dirty="0" err="1"/>
              <a:t>you</a:t>
            </a:r>
            <a:r>
              <a:rPr lang="de-DE" sz="2800" b="1" dirty="0"/>
              <a:t> </a:t>
            </a:r>
            <a:r>
              <a:rPr lang="de-DE" sz="2800" b="1" dirty="0" err="1"/>
              <a:t>for</a:t>
            </a:r>
            <a:r>
              <a:rPr lang="de-DE" sz="2800" b="1" dirty="0"/>
              <a:t> </a:t>
            </a:r>
            <a:r>
              <a:rPr lang="de-DE" sz="2800" b="1" dirty="0" err="1"/>
              <a:t>your</a:t>
            </a:r>
            <a:r>
              <a:rPr lang="de-DE" sz="2800" b="1" dirty="0"/>
              <a:t> </a:t>
            </a:r>
            <a:r>
              <a:rPr lang="de-DE" sz="2800" b="1" dirty="0" err="1"/>
              <a:t>attention</a:t>
            </a:r>
            <a:r>
              <a:rPr lang="de-DE" sz="2800" b="1" dirty="0"/>
              <a:t>!</a:t>
            </a:r>
          </a:p>
          <a:p>
            <a:pPr algn="l"/>
            <a:endParaRPr lang="de-DE" sz="1200" dirty="0"/>
          </a:p>
        </p:txBody>
      </p:sp>
    </p:spTree>
    <p:extLst>
      <p:ext uri="{BB962C8B-B14F-4D97-AF65-F5344CB8AC3E}">
        <p14:creationId xmlns:p14="http://schemas.microsoft.com/office/powerpoint/2010/main" val="589585021"/>
      </p:ext>
    </p:extLst>
  </p:cSld>
  <p:clrMapOvr>
    <a:masterClrMapping/>
  </p:clrMapOvr>
</p:sld>
</file>

<file path=ppt/theme/theme1.xml><?xml version="1.0" encoding="utf-8"?>
<a:theme xmlns:a="http://schemas.openxmlformats.org/drawingml/2006/main" name="Entwurf 01">
  <a:themeElements>
    <a:clrScheme name="Benutzerdefiniert 47">
      <a:dk1>
        <a:sysClr val="windowText" lastClr="000000"/>
      </a:dk1>
      <a:lt1>
        <a:sysClr val="window" lastClr="FFFFFF"/>
      </a:lt1>
      <a:dk2>
        <a:srgbClr val="6F6F6F"/>
      </a:dk2>
      <a:lt2>
        <a:srgbClr val="E6E6E6"/>
      </a:lt2>
      <a:accent1>
        <a:srgbClr val="C80F0F"/>
      </a:accent1>
      <a:accent2>
        <a:srgbClr val="89AE10"/>
      </a:accent2>
      <a:accent3>
        <a:srgbClr val="FDC400"/>
      </a:accent3>
      <a:accent4>
        <a:srgbClr val="F8E946"/>
      </a:accent4>
      <a:accent5>
        <a:srgbClr val="0077B2"/>
      </a:accent5>
      <a:accent6>
        <a:srgbClr val="AAAAAA"/>
      </a:accent6>
      <a:hlink>
        <a:srgbClr val="C80F0F"/>
      </a:hlink>
      <a:folHlink>
        <a:srgbClr val="C80F0F"/>
      </a:folHlink>
    </a:clrScheme>
    <a:fontScheme name="Benutzerdefiniert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1"/>
        </a:solidFill>
        <a:ln>
          <a:noFill/>
        </a:ln>
      </a:spPr>
      <a:bodyPr rtlCol="0" anchor="ctr"/>
      <a:lstStyle>
        <a:defPPr algn="ctr">
          <a:defRPr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lgn="l">
          <a:defRPr sz="1200" dirty="0" smtClean="0"/>
        </a:defPPr>
      </a:lstStyle>
    </a:txDef>
  </a:objectDefaults>
  <a:extraClrSchemeLst/>
  <a:extLst>
    <a:ext uri="{05A4C25C-085E-4340-85A3-A5531E510DB2}">
      <thm15:themeFamily xmlns:thm15="http://schemas.microsoft.com/office/thememl/2012/main" name="giz-standard-powerpoint-mastervorlagen-de.potx" id="{CAFB08E6-1627-495E-B22B-33C419C271F3}" vid="{8EBC85AA-48E2-4E77-8354-79665ECA1B64}"/>
    </a:ext>
  </a:extLst>
</a:theme>
</file>

<file path=ppt/theme/theme2.xml><?xml version="1.0" encoding="utf-8"?>
<a:theme xmlns:a="http://schemas.openxmlformats.org/drawingml/2006/main" name="Benutzerdefiniertes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B1D1878DB1335499DDB13F3A4C3009B" ma:contentTypeVersion="13" ma:contentTypeDescription="Create a new document." ma:contentTypeScope="" ma:versionID="242626beb2446de7601af3e088afeed4">
  <xsd:schema xmlns:xsd="http://www.w3.org/2001/XMLSchema" xmlns:xs="http://www.w3.org/2001/XMLSchema" xmlns:p="http://schemas.microsoft.com/office/2006/metadata/properties" xmlns:ns2="388ba771-cdb3-4ab4-b105-079ba08c4720" xmlns:ns3="eabf0ec1-5846-45d3-901d-efa415327165" targetNamespace="http://schemas.microsoft.com/office/2006/metadata/properties" ma:root="true" ma:fieldsID="f43da66771849d00967c8509a4e74ffe" ns2:_="" ns3:_="">
    <xsd:import namespace="388ba771-cdb3-4ab4-b105-079ba08c4720"/>
    <xsd:import namespace="eabf0ec1-5846-45d3-901d-efa41532716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2:MediaServiceAutoKeyPoints" minOccurs="0"/>
                <xsd:element ref="ns2:MediaServiceKeyPoints" minOccurs="0"/>
                <xsd:element ref="ns3:SharedWithUsers" minOccurs="0"/>
                <xsd:element ref="ns3:SharedWithDetail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88ba771-cdb3-4ab4-b105-079ba08c472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eabf0ec1-5846-45d3-901d-efa415327165"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46172806-72E7-4982-8CD4-B5CC9A1C7A9D}"/>
</file>

<file path=customXml/itemProps2.xml><?xml version="1.0" encoding="utf-8"?>
<ds:datastoreItem xmlns:ds="http://schemas.openxmlformats.org/officeDocument/2006/customXml" ds:itemID="{8C78180E-D35F-4F42-B081-E40006BDB132}">
  <ds:schemaRefs>
    <ds:schemaRef ds:uri="http://schemas.microsoft.com/sharepoint/v3/contenttype/forms"/>
  </ds:schemaRefs>
</ds:datastoreItem>
</file>

<file path=customXml/itemProps3.xml><?xml version="1.0" encoding="utf-8"?>
<ds:datastoreItem xmlns:ds="http://schemas.openxmlformats.org/officeDocument/2006/customXml" ds:itemID="{A26DE04A-195A-479F-BA78-183DA3DB6862}">
  <ds:schemaRefs>
    <ds:schemaRef ds:uri="350d4b6e-1898-4aa3-9ec3-1e1b9226e53c"/>
    <ds:schemaRef ds:uri="48e9e0fd-1ad1-4f0a-90ec-9b9a3bf5189a"/>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giz-standard-powerpoint-de</Template>
  <TotalTime>0</TotalTime>
  <Words>738</Words>
  <Application>Microsoft Office PowerPoint</Application>
  <PresentationFormat>Breitbild</PresentationFormat>
  <Paragraphs>61</Paragraphs>
  <Slides>6</Slides>
  <Notes>4</Notes>
  <HiddenSlides>0</HiddenSlides>
  <MMClips>0</MMClips>
  <ScaleCrop>false</ScaleCrop>
  <HeadingPairs>
    <vt:vector size="6" baseType="variant">
      <vt:variant>
        <vt:lpstr>Verwendete Schriftarten</vt:lpstr>
      </vt:variant>
      <vt:variant>
        <vt:i4>5</vt:i4>
      </vt:variant>
      <vt:variant>
        <vt:lpstr>Design</vt:lpstr>
      </vt:variant>
      <vt:variant>
        <vt:i4>2</vt:i4>
      </vt:variant>
      <vt:variant>
        <vt:lpstr>Folientitel</vt:lpstr>
      </vt:variant>
      <vt:variant>
        <vt:i4>6</vt:i4>
      </vt:variant>
    </vt:vector>
  </HeadingPairs>
  <TitlesOfParts>
    <vt:vector size="13" baseType="lpstr">
      <vt:lpstr>Arial</vt:lpstr>
      <vt:lpstr>Calibri</vt:lpstr>
      <vt:lpstr>Calibri Light</vt:lpstr>
      <vt:lpstr>Symbol</vt:lpstr>
      <vt:lpstr>Wingdings</vt:lpstr>
      <vt:lpstr>Entwurf 01</vt:lpstr>
      <vt:lpstr>Benutzerdefiniertes Design</vt:lpstr>
      <vt:lpstr>Table of Contents</vt:lpstr>
      <vt:lpstr>1. Introduction</vt:lpstr>
      <vt:lpstr>2. Construction</vt:lpstr>
      <vt:lpstr>3. Studio Setting</vt:lpstr>
      <vt:lpstr>4. Teaching Options</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Munk, Leonie GIZ</dc:creator>
  <cp:lastModifiedBy>Hoffmann, Christian GIZ VN</cp:lastModifiedBy>
  <cp:revision>2</cp:revision>
  <dcterms:created xsi:type="dcterms:W3CDTF">2020-12-10T16:10:19Z</dcterms:created>
  <dcterms:modified xsi:type="dcterms:W3CDTF">2021-06-07T07:26:04Z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0x0101003B1D1878DB1335499DDB13F3A4C3009B</vt:lpwstr>
  </property>
</Properties>
</file>